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4"/>
  </p:sldMasterIdLst>
  <p:notesMasterIdLst>
    <p:notesMasterId r:id="rId34"/>
  </p:notesMasterIdLst>
  <p:sldIdLst>
    <p:sldId id="274" r:id="rId5"/>
    <p:sldId id="275" r:id="rId6"/>
    <p:sldId id="276" r:id="rId7"/>
    <p:sldId id="353" r:id="rId8"/>
    <p:sldId id="278" r:id="rId9"/>
    <p:sldId id="348" r:id="rId10"/>
    <p:sldId id="280" r:id="rId11"/>
    <p:sldId id="282" r:id="rId12"/>
    <p:sldId id="264" r:id="rId13"/>
    <p:sldId id="349" r:id="rId14"/>
    <p:sldId id="265" r:id="rId15"/>
    <p:sldId id="289" r:id="rId16"/>
    <p:sldId id="291" r:id="rId17"/>
    <p:sldId id="351" r:id="rId18"/>
    <p:sldId id="347" r:id="rId19"/>
    <p:sldId id="310" r:id="rId20"/>
    <p:sldId id="299" r:id="rId21"/>
    <p:sldId id="354" r:id="rId22"/>
    <p:sldId id="352" r:id="rId23"/>
    <p:sldId id="304" r:id="rId24"/>
    <p:sldId id="305" r:id="rId25"/>
    <p:sldId id="307" r:id="rId26"/>
    <p:sldId id="308" r:id="rId27"/>
    <p:sldId id="340" r:id="rId28"/>
    <p:sldId id="355" r:id="rId29"/>
    <p:sldId id="329" r:id="rId30"/>
    <p:sldId id="331" r:id="rId31"/>
    <p:sldId id="356" r:id="rId32"/>
    <p:sldId id="335" r:id="rId33"/>
  </p:sldIdLst>
  <p:sldSz cx="10680700" cy="75565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80">
          <p15:clr>
            <a:srgbClr val="A4A3A4"/>
          </p15:clr>
        </p15:guide>
        <p15:guide id="2" pos="336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79"/>
    <p:restoredTop sz="97694"/>
  </p:normalViewPr>
  <p:slideViewPr>
    <p:cSldViewPr>
      <p:cViewPr varScale="1">
        <p:scale>
          <a:sx n="78" d="100"/>
          <a:sy n="78" d="100"/>
        </p:scale>
        <p:origin x="1224" y="67"/>
      </p:cViewPr>
      <p:guideLst>
        <p:guide orient="horz" pos="2380"/>
        <p:guide pos="3364"/>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rge Garcia | FETRI" userId="c64a7d57-1da2-4763-a98c-3c1ec591bfe0" providerId="ADAL" clId="{41ABA675-7404-426D-8809-5094FE605014}"/>
    <pc:docChg chg="undo redo custSel addSld delSld modSld">
      <pc:chgData name="Jorge Garcia | FETRI" userId="c64a7d57-1da2-4763-a98c-3c1ec591bfe0" providerId="ADAL" clId="{41ABA675-7404-426D-8809-5094FE605014}" dt="2021-03-01T08:25:35.608" v="1026" actId="20577"/>
      <pc:docMkLst>
        <pc:docMk/>
      </pc:docMkLst>
      <pc:sldChg chg="addSp delSp modSp mod">
        <pc:chgData name="Jorge Garcia | FETRI" userId="c64a7d57-1da2-4763-a98c-3c1ec591bfe0" providerId="ADAL" clId="{41ABA675-7404-426D-8809-5094FE605014}" dt="2021-03-01T08:08:31.629" v="120" actId="20577"/>
        <pc:sldMkLst>
          <pc:docMk/>
          <pc:sldMk cId="0" sldId="264"/>
        </pc:sldMkLst>
        <pc:spChg chg="add mod">
          <ac:chgData name="Jorge Garcia | FETRI" userId="c64a7d57-1da2-4763-a98c-3c1ec591bfe0" providerId="ADAL" clId="{41ABA675-7404-426D-8809-5094FE605014}" dt="2021-03-01T08:08:31.629" v="120" actId="20577"/>
          <ac:spMkLst>
            <pc:docMk/>
            <pc:sldMk cId="0" sldId="264"/>
            <ac:spMk id="4" creationId="{56A4DAFA-CE4F-44DA-8D0E-215EE054FB63}"/>
          </ac:spMkLst>
        </pc:spChg>
        <pc:spChg chg="del mod">
          <ac:chgData name="Jorge Garcia | FETRI" userId="c64a7d57-1da2-4763-a98c-3c1ec591bfe0" providerId="ADAL" clId="{41ABA675-7404-426D-8809-5094FE605014}" dt="2021-03-01T08:08:19.566" v="80" actId="478"/>
          <ac:spMkLst>
            <pc:docMk/>
            <pc:sldMk cId="0" sldId="264"/>
            <ac:spMk id="168" creationId="{00000000-0000-0000-0000-000000000000}"/>
          </ac:spMkLst>
        </pc:spChg>
      </pc:sldChg>
      <pc:sldChg chg="modSp mod">
        <pc:chgData name="Jorge Garcia | FETRI" userId="c64a7d57-1da2-4763-a98c-3c1ec591bfe0" providerId="ADAL" clId="{41ABA675-7404-426D-8809-5094FE605014}" dt="2021-03-01T08:09:49.847" v="240" actId="13926"/>
        <pc:sldMkLst>
          <pc:docMk/>
          <pc:sldMk cId="0" sldId="265"/>
        </pc:sldMkLst>
        <pc:spChg chg="mod">
          <ac:chgData name="Jorge Garcia | FETRI" userId="c64a7d57-1da2-4763-a98c-3c1ec591bfe0" providerId="ADAL" clId="{41ABA675-7404-426D-8809-5094FE605014}" dt="2021-03-01T08:09:49.847" v="240" actId="13926"/>
          <ac:spMkLst>
            <pc:docMk/>
            <pc:sldMk cId="0" sldId="265"/>
            <ac:spMk id="175" creationId="{00000000-0000-0000-0000-000000000000}"/>
          </ac:spMkLst>
        </pc:spChg>
      </pc:sldChg>
      <pc:sldChg chg="modSp mod">
        <pc:chgData name="Jorge Garcia | FETRI" userId="c64a7d57-1da2-4763-a98c-3c1ec591bfe0" providerId="ADAL" clId="{41ABA675-7404-426D-8809-5094FE605014}" dt="2021-03-01T08:06:19.441" v="16" actId="13926"/>
        <pc:sldMkLst>
          <pc:docMk/>
          <pc:sldMk cId="0" sldId="274"/>
        </pc:sldMkLst>
        <pc:spChg chg="mod">
          <ac:chgData name="Jorge Garcia | FETRI" userId="c64a7d57-1da2-4763-a98c-3c1ec591bfe0" providerId="ADAL" clId="{41ABA675-7404-426D-8809-5094FE605014}" dt="2021-03-01T08:06:19.441" v="16" actId="13926"/>
          <ac:spMkLst>
            <pc:docMk/>
            <pc:sldMk cId="0" sldId="274"/>
            <ac:spMk id="2" creationId="{00000000-0000-0000-0000-000000000000}"/>
          </ac:spMkLst>
        </pc:spChg>
      </pc:sldChg>
      <pc:sldChg chg="modSp mod">
        <pc:chgData name="Jorge Garcia | FETRI" userId="c64a7d57-1da2-4763-a98c-3c1ec591bfe0" providerId="ADAL" clId="{41ABA675-7404-426D-8809-5094FE605014}" dt="2021-03-01T08:25:35.608" v="1026" actId="20577"/>
        <pc:sldMkLst>
          <pc:docMk/>
          <pc:sldMk cId="0" sldId="275"/>
        </pc:sldMkLst>
        <pc:spChg chg="mod">
          <ac:chgData name="Jorge Garcia | FETRI" userId="c64a7d57-1da2-4763-a98c-3c1ec591bfe0" providerId="ADAL" clId="{41ABA675-7404-426D-8809-5094FE605014}" dt="2021-03-01T08:25:35.608" v="1026" actId="20577"/>
          <ac:spMkLst>
            <pc:docMk/>
            <pc:sldMk cId="0" sldId="275"/>
            <ac:spMk id="3" creationId="{00000000-0000-0000-0000-000000000000}"/>
          </ac:spMkLst>
        </pc:spChg>
      </pc:sldChg>
      <pc:sldChg chg="addSp delSp modSp mod">
        <pc:chgData name="Jorge Garcia | FETRI" userId="c64a7d57-1da2-4763-a98c-3c1ec591bfe0" providerId="ADAL" clId="{41ABA675-7404-426D-8809-5094FE605014}" dt="2021-03-01T08:07:22.872" v="61" actId="13926"/>
        <pc:sldMkLst>
          <pc:docMk/>
          <pc:sldMk cId="0" sldId="276"/>
        </pc:sldMkLst>
        <pc:spChg chg="mod">
          <ac:chgData name="Jorge Garcia | FETRI" userId="c64a7d57-1da2-4763-a98c-3c1ec591bfe0" providerId="ADAL" clId="{41ABA675-7404-426D-8809-5094FE605014}" dt="2021-03-01T08:06:35.108" v="22" actId="20577"/>
          <ac:spMkLst>
            <pc:docMk/>
            <pc:sldMk cId="0" sldId="276"/>
            <ac:spMk id="2" creationId="{00000000-0000-0000-0000-000000000000}"/>
          </ac:spMkLst>
        </pc:spChg>
        <pc:spChg chg="add mod">
          <ac:chgData name="Jorge Garcia | FETRI" userId="c64a7d57-1da2-4763-a98c-3c1ec591bfe0" providerId="ADAL" clId="{41ABA675-7404-426D-8809-5094FE605014}" dt="2021-03-01T08:07:22.872" v="61" actId="13926"/>
          <ac:spMkLst>
            <pc:docMk/>
            <pc:sldMk cId="0" sldId="276"/>
            <ac:spMk id="23" creationId="{0A01F58C-57A8-4CC7-9F79-3937BB7976DE}"/>
          </ac:spMkLst>
        </pc:spChg>
        <pc:spChg chg="del">
          <ac:chgData name="Jorge Garcia | FETRI" userId="c64a7d57-1da2-4763-a98c-3c1ec591bfe0" providerId="ADAL" clId="{41ABA675-7404-426D-8809-5094FE605014}" dt="2021-03-01T08:06:50.565" v="28" actId="478"/>
          <ac:spMkLst>
            <pc:docMk/>
            <pc:sldMk cId="0" sldId="276"/>
            <ac:spMk id="68" creationId="{00000000-0000-0000-0000-000000000000}"/>
          </ac:spMkLst>
        </pc:spChg>
        <pc:spChg chg="mod">
          <ac:chgData name="Jorge Garcia | FETRI" userId="c64a7d57-1da2-4763-a98c-3c1ec591bfe0" providerId="ADAL" clId="{41ABA675-7404-426D-8809-5094FE605014}" dt="2021-03-01T08:06:43.148" v="27" actId="13926"/>
          <ac:spMkLst>
            <pc:docMk/>
            <pc:sldMk cId="0" sldId="276"/>
            <ac:spMk id="73" creationId="{00000000-0000-0000-0000-000000000000}"/>
          </ac:spMkLst>
        </pc:spChg>
        <pc:spChg chg="del">
          <ac:chgData name="Jorge Garcia | FETRI" userId="c64a7d57-1da2-4763-a98c-3c1ec591bfe0" providerId="ADAL" clId="{41ABA675-7404-426D-8809-5094FE605014}" dt="2021-03-01T08:06:50.565" v="28" actId="478"/>
          <ac:spMkLst>
            <pc:docMk/>
            <pc:sldMk cId="0" sldId="276"/>
            <ac:spMk id="75" creationId="{00000000-0000-0000-0000-000000000000}"/>
          </ac:spMkLst>
        </pc:spChg>
        <pc:spChg chg="del">
          <ac:chgData name="Jorge Garcia | FETRI" userId="c64a7d57-1da2-4763-a98c-3c1ec591bfe0" providerId="ADAL" clId="{41ABA675-7404-426D-8809-5094FE605014}" dt="2021-03-01T08:06:50.565" v="28" actId="478"/>
          <ac:spMkLst>
            <pc:docMk/>
            <pc:sldMk cId="0" sldId="276"/>
            <ac:spMk id="77" creationId="{00000000-0000-0000-0000-000000000000}"/>
          </ac:spMkLst>
        </pc:spChg>
        <pc:spChg chg="del">
          <ac:chgData name="Jorge Garcia | FETRI" userId="c64a7d57-1da2-4763-a98c-3c1ec591bfe0" providerId="ADAL" clId="{41ABA675-7404-426D-8809-5094FE605014}" dt="2021-03-01T08:06:50.565" v="28" actId="478"/>
          <ac:spMkLst>
            <pc:docMk/>
            <pc:sldMk cId="0" sldId="276"/>
            <ac:spMk id="78" creationId="{00000000-0000-0000-0000-000000000000}"/>
          </ac:spMkLst>
        </pc:spChg>
        <pc:spChg chg="del">
          <ac:chgData name="Jorge Garcia | FETRI" userId="c64a7d57-1da2-4763-a98c-3c1ec591bfe0" providerId="ADAL" clId="{41ABA675-7404-426D-8809-5094FE605014}" dt="2021-03-01T08:06:50.565" v="28" actId="478"/>
          <ac:spMkLst>
            <pc:docMk/>
            <pc:sldMk cId="0" sldId="276"/>
            <ac:spMk id="79" creationId="{00000000-0000-0000-0000-000000000000}"/>
          </ac:spMkLst>
        </pc:spChg>
        <pc:spChg chg="del">
          <ac:chgData name="Jorge Garcia | FETRI" userId="c64a7d57-1da2-4763-a98c-3c1ec591bfe0" providerId="ADAL" clId="{41ABA675-7404-426D-8809-5094FE605014}" dt="2021-03-01T08:06:50.565" v="28" actId="478"/>
          <ac:spMkLst>
            <pc:docMk/>
            <pc:sldMk cId="0" sldId="276"/>
            <ac:spMk id="80" creationId="{00000000-0000-0000-0000-000000000000}"/>
          </ac:spMkLst>
        </pc:spChg>
        <pc:spChg chg="del">
          <ac:chgData name="Jorge Garcia | FETRI" userId="c64a7d57-1da2-4763-a98c-3c1ec591bfe0" providerId="ADAL" clId="{41ABA675-7404-426D-8809-5094FE605014}" dt="2021-03-01T08:06:50.565" v="28" actId="478"/>
          <ac:spMkLst>
            <pc:docMk/>
            <pc:sldMk cId="0" sldId="276"/>
            <ac:spMk id="81" creationId="{00000000-0000-0000-0000-000000000000}"/>
          </ac:spMkLst>
        </pc:spChg>
        <pc:spChg chg="del">
          <ac:chgData name="Jorge Garcia | FETRI" userId="c64a7d57-1da2-4763-a98c-3c1ec591bfe0" providerId="ADAL" clId="{41ABA675-7404-426D-8809-5094FE605014}" dt="2021-03-01T08:06:50.565" v="28" actId="478"/>
          <ac:spMkLst>
            <pc:docMk/>
            <pc:sldMk cId="0" sldId="276"/>
            <ac:spMk id="82" creationId="{00000000-0000-0000-0000-000000000000}"/>
          </ac:spMkLst>
        </pc:spChg>
        <pc:spChg chg="del">
          <ac:chgData name="Jorge Garcia | FETRI" userId="c64a7d57-1da2-4763-a98c-3c1ec591bfe0" providerId="ADAL" clId="{41ABA675-7404-426D-8809-5094FE605014}" dt="2021-03-01T08:06:50.565" v="28" actId="478"/>
          <ac:spMkLst>
            <pc:docMk/>
            <pc:sldMk cId="0" sldId="276"/>
            <ac:spMk id="83" creationId="{00000000-0000-0000-0000-000000000000}"/>
          </ac:spMkLst>
        </pc:spChg>
        <pc:spChg chg="del">
          <ac:chgData name="Jorge Garcia | FETRI" userId="c64a7d57-1da2-4763-a98c-3c1ec591bfe0" providerId="ADAL" clId="{41ABA675-7404-426D-8809-5094FE605014}" dt="2021-03-01T08:06:50.565" v="28" actId="478"/>
          <ac:spMkLst>
            <pc:docMk/>
            <pc:sldMk cId="0" sldId="276"/>
            <ac:spMk id="85" creationId="{00000000-0000-0000-0000-000000000000}"/>
          </ac:spMkLst>
        </pc:spChg>
        <pc:spChg chg="del">
          <ac:chgData name="Jorge Garcia | FETRI" userId="c64a7d57-1da2-4763-a98c-3c1ec591bfe0" providerId="ADAL" clId="{41ABA675-7404-426D-8809-5094FE605014}" dt="2021-03-01T08:06:50.565" v="28" actId="478"/>
          <ac:spMkLst>
            <pc:docMk/>
            <pc:sldMk cId="0" sldId="276"/>
            <ac:spMk id="86" creationId="{00000000-0000-0000-0000-000000000000}"/>
          </ac:spMkLst>
        </pc:spChg>
        <pc:spChg chg="del">
          <ac:chgData name="Jorge Garcia | FETRI" userId="c64a7d57-1da2-4763-a98c-3c1ec591bfe0" providerId="ADAL" clId="{41ABA675-7404-426D-8809-5094FE605014}" dt="2021-03-01T08:06:50.565" v="28" actId="478"/>
          <ac:spMkLst>
            <pc:docMk/>
            <pc:sldMk cId="0" sldId="276"/>
            <ac:spMk id="87" creationId="{00000000-0000-0000-0000-000000000000}"/>
          </ac:spMkLst>
        </pc:spChg>
        <pc:spChg chg="del">
          <ac:chgData name="Jorge Garcia | FETRI" userId="c64a7d57-1da2-4763-a98c-3c1ec591bfe0" providerId="ADAL" clId="{41ABA675-7404-426D-8809-5094FE605014}" dt="2021-03-01T08:06:50.565" v="28" actId="478"/>
          <ac:spMkLst>
            <pc:docMk/>
            <pc:sldMk cId="0" sldId="276"/>
            <ac:spMk id="89" creationId="{00000000-0000-0000-0000-000000000000}"/>
          </ac:spMkLst>
        </pc:spChg>
        <pc:spChg chg="del">
          <ac:chgData name="Jorge Garcia | FETRI" userId="c64a7d57-1da2-4763-a98c-3c1ec591bfe0" providerId="ADAL" clId="{41ABA675-7404-426D-8809-5094FE605014}" dt="2021-03-01T08:06:50.565" v="28" actId="478"/>
          <ac:spMkLst>
            <pc:docMk/>
            <pc:sldMk cId="0" sldId="276"/>
            <ac:spMk id="90" creationId="{00000000-0000-0000-0000-000000000000}"/>
          </ac:spMkLst>
        </pc:spChg>
        <pc:spChg chg="del">
          <ac:chgData name="Jorge Garcia | FETRI" userId="c64a7d57-1da2-4763-a98c-3c1ec591bfe0" providerId="ADAL" clId="{41ABA675-7404-426D-8809-5094FE605014}" dt="2021-03-01T08:06:50.565" v="28" actId="478"/>
          <ac:spMkLst>
            <pc:docMk/>
            <pc:sldMk cId="0" sldId="276"/>
            <ac:spMk id="91" creationId="{00000000-0000-0000-0000-000000000000}"/>
          </ac:spMkLst>
        </pc:spChg>
        <pc:spChg chg="del">
          <ac:chgData name="Jorge Garcia | FETRI" userId="c64a7d57-1da2-4763-a98c-3c1ec591bfe0" providerId="ADAL" clId="{41ABA675-7404-426D-8809-5094FE605014}" dt="2021-03-01T08:06:50.565" v="28" actId="478"/>
          <ac:spMkLst>
            <pc:docMk/>
            <pc:sldMk cId="0" sldId="276"/>
            <ac:spMk id="92" creationId="{00000000-0000-0000-0000-000000000000}"/>
          </ac:spMkLst>
        </pc:spChg>
        <pc:spChg chg="del">
          <ac:chgData name="Jorge Garcia | FETRI" userId="c64a7d57-1da2-4763-a98c-3c1ec591bfe0" providerId="ADAL" clId="{41ABA675-7404-426D-8809-5094FE605014}" dt="2021-03-01T08:06:50.565" v="28" actId="478"/>
          <ac:spMkLst>
            <pc:docMk/>
            <pc:sldMk cId="0" sldId="276"/>
            <ac:spMk id="93" creationId="{00000000-0000-0000-0000-000000000000}"/>
          </ac:spMkLst>
        </pc:spChg>
        <pc:spChg chg="del">
          <ac:chgData name="Jorge Garcia | FETRI" userId="c64a7d57-1da2-4763-a98c-3c1ec591bfe0" providerId="ADAL" clId="{41ABA675-7404-426D-8809-5094FE605014}" dt="2021-03-01T08:06:50.565" v="28" actId="478"/>
          <ac:spMkLst>
            <pc:docMk/>
            <pc:sldMk cId="0" sldId="276"/>
            <ac:spMk id="95" creationId="{00000000-0000-0000-0000-000000000000}"/>
          </ac:spMkLst>
        </pc:spChg>
        <pc:picChg chg="del">
          <ac:chgData name="Jorge Garcia | FETRI" userId="c64a7d57-1da2-4763-a98c-3c1ec591bfe0" providerId="ADAL" clId="{41ABA675-7404-426D-8809-5094FE605014}" dt="2021-03-01T08:06:50.565" v="28" actId="478"/>
          <ac:picMkLst>
            <pc:docMk/>
            <pc:sldMk cId="0" sldId="276"/>
            <ac:picMk id="1026" creationId="{00000000-0000-0000-0000-000000000000}"/>
          </ac:picMkLst>
        </pc:picChg>
      </pc:sldChg>
      <pc:sldChg chg="modSp mod">
        <pc:chgData name="Jorge Garcia | FETRI" userId="c64a7d57-1da2-4763-a98c-3c1ec591bfe0" providerId="ADAL" clId="{41ABA675-7404-426D-8809-5094FE605014}" dt="2021-03-01T08:07:55.125" v="77" actId="6549"/>
        <pc:sldMkLst>
          <pc:docMk/>
          <pc:sldMk cId="0" sldId="280"/>
        </pc:sldMkLst>
        <pc:spChg chg="mod">
          <ac:chgData name="Jorge Garcia | FETRI" userId="c64a7d57-1da2-4763-a98c-3c1ec591bfe0" providerId="ADAL" clId="{41ABA675-7404-426D-8809-5094FE605014}" dt="2021-03-01T08:07:55.125" v="77" actId="6549"/>
          <ac:spMkLst>
            <pc:docMk/>
            <pc:sldMk cId="0" sldId="280"/>
            <ac:spMk id="2" creationId="{00000000-0000-0000-0000-000000000000}"/>
          </ac:spMkLst>
        </pc:spChg>
      </pc:sldChg>
      <pc:sldChg chg="modSp mod">
        <pc:chgData name="Jorge Garcia | FETRI" userId="c64a7d57-1da2-4763-a98c-3c1ec591bfe0" providerId="ADAL" clId="{41ABA675-7404-426D-8809-5094FE605014}" dt="2021-03-01T08:08:07.233" v="78" actId="6549"/>
        <pc:sldMkLst>
          <pc:docMk/>
          <pc:sldMk cId="0" sldId="282"/>
        </pc:sldMkLst>
        <pc:spChg chg="mod">
          <ac:chgData name="Jorge Garcia | FETRI" userId="c64a7d57-1da2-4763-a98c-3c1ec591bfe0" providerId="ADAL" clId="{41ABA675-7404-426D-8809-5094FE605014}" dt="2021-03-01T08:08:07.233" v="78" actId="6549"/>
          <ac:spMkLst>
            <pc:docMk/>
            <pc:sldMk cId="0" sldId="282"/>
            <ac:spMk id="2" creationId="{00000000-0000-0000-0000-000000000000}"/>
          </ac:spMkLst>
        </pc:spChg>
      </pc:sldChg>
      <pc:sldChg chg="modSp mod">
        <pc:chgData name="Jorge Garcia | FETRI" userId="c64a7d57-1da2-4763-a98c-3c1ec591bfe0" providerId="ADAL" clId="{41ABA675-7404-426D-8809-5094FE605014}" dt="2021-03-01T08:08:57.592" v="172" actId="6549"/>
        <pc:sldMkLst>
          <pc:docMk/>
          <pc:sldMk cId="0" sldId="285"/>
        </pc:sldMkLst>
        <pc:spChg chg="mod">
          <ac:chgData name="Jorge Garcia | FETRI" userId="c64a7d57-1da2-4763-a98c-3c1ec591bfe0" providerId="ADAL" clId="{41ABA675-7404-426D-8809-5094FE605014}" dt="2021-03-01T08:08:57.592" v="172" actId="6549"/>
          <ac:spMkLst>
            <pc:docMk/>
            <pc:sldMk cId="0" sldId="285"/>
            <ac:spMk id="5" creationId="{00000000-0000-0000-0000-000000000000}"/>
          </ac:spMkLst>
        </pc:spChg>
      </pc:sldChg>
      <pc:sldChg chg="addSp delSp modSp mod">
        <pc:chgData name="Jorge Garcia | FETRI" userId="c64a7d57-1da2-4763-a98c-3c1ec591bfe0" providerId="ADAL" clId="{41ABA675-7404-426D-8809-5094FE605014}" dt="2021-03-01T08:10:09.369" v="277" actId="20577"/>
        <pc:sldMkLst>
          <pc:docMk/>
          <pc:sldMk cId="0" sldId="289"/>
        </pc:sldMkLst>
        <pc:spChg chg="add mod">
          <ac:chgData name="Jorge Garcia | FETRI" userId="c64a7d57-1da2-4763-a98c-3c1ec591bfe0" providerId="ADAL" clId="{41ABA675-7404-426D-8809-5094FE605014}" dt="2021-03-01T08:10:09.369" v="277" actId="20577"/>
          <ac:spMkLst>
            <pc:docMk/>
            <pc:sldMk cId="0" sldId="289"/>
            <ac:spMk id="6" creationId="{D494BE7A-A0F0-42D4-B8CF-5E1280B7C293}"/>
          </ac:spMkLst>
        </pc:spChg>
        <pc:picChg chg="del">
          <ac:chgData name="Jorge Garcia | FETRI" userId="c64a7d57-1da2-4763-a98c-3c1ec591bfe0" providerId="ADAL" clId="{41ABA675-7404-426D-8809-5094FE605014}" dt="2021-03-01T08:09:57.725" v="241" actId="478"/>
          <ac:picMkLst>
            <pc:docMk/>
            <pc:sldMk cId="0" sldId="289"/>
            <ac:picMk id="1026" creationId="{00000000-0000-0000-0000-000000000000}"/>
          </ac:picMkLst>
        </pc:picChg>
      </pc:sldChg>
      <pc:sldChg chg="delSp modSp mod">
        <pc:chgData name="Jorge Garcia | FETRI" userId="c64a7d57-1da2-4763-a98c-3c1ec591bfe0" providerId="ADAL" clId="{41ABA675-7404-426D-8809-5094FE605014}" dt="2021-03-01T08:13:20.951" v="505" actId="13926"/>
        <pc:sldMkLst>
          <pc:docMk/>
          <pc:sldMk cId="0" sldId="299"/>
        </pc:sldMkLst>
        <pc:spChg chg="mod">
          <ac:chgData name="Jorge Garcia | FETRI" userId="c64a7d57-1da2-4763-a98c-3c1ec591bfe0" providerId="ADAL" clId="{41ABA675-7404-426D-8809-5094FE605014}" dt="2021-03-01T08:13:20.951" v="505" actId="13926"/>
          <ac:spMkLst>
            <pc:docMk/>
            <pc:sldMk cId="0" sldId="299"/>
            <ac:spMk id="2" creationId="{00000000-0000-0000-0000-000000000000}"/>
          </ac:spMkLst>
        </pc:spChg>
        <pc:spChg chg="del">
          <ac:chgData name="Jorge Garcia | FETRI" userId="c64a7d57-1da2-4763-a98c-3c1ec591bfe0" providerId="ADAL" clId="{41ABA675-7404-426D-8809-5094FE605014}" dt="2021-03-01T08:13:12.415" v="504" actId="478"/>
          <ac:spMkLst>
            <pc:docMk/>
            <pc:sldMk cId="0" sldId="299"/>
            <ac:spMk id="4" creationId="{00000000-0000-0000-0000-000000000000}"/>
          </ac:spMkLst>
        </pc:spChg>
      </pc:sldChg>
      <pc:sldChg chg="addSp delSp modSp mod">
        <pc:chgData name="Jorge Garcia | FETRI" userId="c64a7d57-1da2-4763-a98c-3c1ec591bfe0" providerId="ADAL" clId="{41ABA675-7404-426D-8809-5094FE605014}" dt="2021-03-01T08:18:16.953" v="528" actId="20577"/>
        <pc:sldMkLst>
          <pc:docMk/>
          <pc:sldMk cId="0" sldId="301"/>
        </pc:sldMkLst>
        <pc:spChg chg="del">
          <ac:chgData name="Jorge Garcia | FETRI" userId="c64a7d57-1da2-4763-a98c-3c1ec591bfe0" providerId="ADAL" clId="{41ABA675-7404-426D-8809-5094FE605014}" dt="2021-03-01T08:13:27.249" v="507" actId="478"/>
          <ac:spMkLst>
            <pc:docMk/>
            <pc:sldMk cId="0" sldId="301"/>
            <ac:spMk id="15" creationId="{00000000-0000-0000-0000-000000000000}"/>
          </ac:spMkLst>
        </pc:spChg>
        <pc:spChg chg="del">
          <ac:chgData name="Jorge Garcia | FETRI" userId="c64a7d57-1da2-4763-a98c-3c1ec591bfe0" providerId="ADAL" clId="{41ABA675-7404-426D-8809-5094FE605014}" dt="2021-03-01T08:13:27.249" v="507" actId="478"/>
          <ac:spMkLst>
            <pc:docMk/>
            <pc:sldMk cId="0" sldId="301"/>
            <ac:spMk id="16" creationId="{00000000-0000-0000-0000-000000000000}"/>
          </ac:spMkLst>
        </pc:spChg>
        <pc:spChg chg="del">
          <ac:chgData name="Jorge Garcia | FETRI" userId="c64a7d57-1da2-4763-a98c-3c1ec591bfe0" providerId="ADAL" clId="{41ABA675-7404-426D-8809-5094FE605014}" dt="2021-03-01T08:13:27.249" v="507" actId="478"/>
          <ac:spMkLst>
            <pc:docMk/>
            <pc:sldMk cId="0" sldId="301"/>
            <ac:spMk id="17" creationId="{00000000-0000-0000-0000-000000000000}"/>
          </ac:spMkLst>
        </pc:spChg>
        <pc:spChg chg="del">
          <ac:chgData name="Jorge Garcia | FETRI" userId="c64a7d57-1da2-4763-a98c-3c1ec591bfe0" providerId="ADAL" clId="{41ABA675-7404-426D-8809-5094FE605014}" dt="2021-03-01T08:13:27.249" v="507" actId="478"/>
          <ac:spMkLst>
            <pc:docMk/>
            <pc:sldMk cId="0" sldId="301"/>
            <ac:spMk id="18" creationId="{00000000-0000-0000-0000-000000000000}"/>
          </ac:spMkLst>
        </pc:spChg>
        <pc:spChg chg="del">
          <ac:chgData name="Jorge Garcia | FETRI" userId="c64a7d57-1da2-4763-a98c-3c1ec591bfe0" providerId="ADAL" clId="{41ABA675-7404-426D-8809-5094FE605014}" dt="2021-03-01T08:13:27.249" v="507" actId="478"/>
          <ac:spMkLst>
            <pc:docMk/>
            <pc:sldMk cId="0" sldId="301"/>
            <ac:spMk id="19" creationId="{00000000-0000-0000-0000-000000000000}"/>
          </ac:spMkLst>
        </pc:spChg>
        <pc:spChg chg="del">
          <ac:chgData name="Jorge Garcia | FETRI" userId="c64a7d57-1da2-4763-a98c-3c1ec591bfe0" providerId="ADAL" clId="{41ABA675-7404-426D-8809-5094FE605014}" dt="2021-03-01T08:13:27.249" v="507" actId="478"/>
          <ac:spMkLst>
            <pc:docMk/>
            <pc:sldMk cId="0" sldId="301"/>
            <ac:spMk id="20" creationId="{00000000-0000-0000-0000-000000000000}"/>
          </ac:spMkLst>
        </pc:spChg>
        <pc:spChg chg="del">
          <ac:chgData name="Jorge Garcia | FETRI" userId="c64a7d57-1da2-4763-a98c-3c1ec591bfe0" providerId="ADAL" clId="{41ABA675-7404-426D-8809-5094FE605014}" dt="2021-03-01T08:13:27.249" v="507" actId="478"/>
          <ac:spMkLst>
            <pc:docMk/>
            <pc:sldMk cId="0" sldId="301"/>
            <ac:spMk id="21" creationId="{00000000-0000-0000-0000-000000000000}"/>
          </ac:spMkLst>
        </pc:spChg>
        <pc:spChg chg="del">
          <ac:chgData name="Jorge Garcia | FETRI" userId="c64a7d57-1da2-4763-a98c-3c1ec591bfe0" providerId="ADAL" clId="{41ABA675-7404-426D-8809-5094FE605014}" dt="2021-03-01T08:13:27.249" v="507" actId="478"/>
          <ac:spMkLst>
            <pc:docMk/>
            <pc:sldMk cId="0" sldId="301"/>
            <ac:spMk id="22" creationId="{00000000-0000-0000-0000-000000000000}"/>
          </ac:spMkLst>
        </pc:spChg>
        <pc:spChg chg="del">
          <ac:chgData name="Jorge Garcia | FETRI" userId="c64a7d57-1da2-4763-a98c-3c1ec591bfe0" providerId="ADAL" clId="{41ABA675-7404-426D-8809-5094FE605014}" dt="2021-03-01T08:13:27.249" v="507" actId="478"/>
          <ac:spMkLst>
            <pc:docMk/>
            <pc:sldMk cId="0" sldId="301"/>
            <ac:spMk id="23" creationId="{00000000-0000-0000-0000-000000000000}"/>
          </ac:spMkLst>
        </pc:spChg>
        <pc:spChg chg="del">
          <ac:chgData name="Jorge Garcia | FETRI" userId="c64a7d57-1da2-4763-a98c-3c1ec591bfe0" providerId="ADAL" clId="{41ABA675-7404-426D-8809-5094FE605014}" dt="2021-03-01T08:13:27.249" v="507" actId="478"/>
          <ac:spMkLst>
            <pc:docMk/>
            <pc:sldMk cId="0" sldId="301"/>
            <ac:spMk id="24" creationId="{00000000-0000-0000-0000-000000000000}"/>
          </ac:spMkLst>
        </pc:spChg>
        <pc:spChg chg="del">
          <ac:chgData name="Jorge Garcia | FETRI" userId="c64a7d57-1da2-4763-a98c-3c1ec591bfe0" providerId="ADAL" clId="{41ABA675-7404-426D-8809-5094FE605014}" dt="2021-03-01T08:13:27.249" v="507" actId="478"/>
          <ac:spMkLst>
            <pc:docMk/>
            <pc:sldMk cId="0" sldId="301"/>
            <ac:spMk id="25" creationId="{00000000-0000-0000-0000-000000000000}"/>
          </ac:spMkLst>
        </pc:spChg>
        <pc:spChg chg="del">
          <ac:chgData name="Jorge Garcia | FETRI" userId="c64a7d57-1da2-4763-a98c-3c1ec591bfe0" providerId="ADAL" clId="{41ABA675-7404-426D-8809-5094FE605014}" dt="2021-03-01T08:13:27.249" v="507" actId="478"/>
          <ac:spMkLst>
            <pc:docMk/>
            <pc:sldMk cId="0" sldId="301"/>
            <ac:spMk id="29" creationId="{00000000-0000-0000-0000-000000000000}"/>
          </ac:spMkLst>
        </pc:spChg>
        <pc:spChg chg="del">
          <ac:chgData name="Jorge Garcia | FETRI" userId="c64a7d57-1da2-4763-a98c-3c1ec591bfe0" providerId="ADAL" clId="{41ABA675-7404-426D-8809-5094FE605014}" dt="2021-03-01T08:13:27.249" v="507" actId="478"/>
          <ac:spMkLst>
            <pc:docMk/>
            <pc:sldMk cId="0" sldId="301"/>
            <ac:spMk id="31" creationId="{00000000-0000-0000-0000-000000000000}"/>
          </ac:spMkLst>
        </pc:spChg>
        <pc:spChg chg="del">
          <ac:chgData name="Jorge Garcia | FETRI" userId="c64a7d57-1da2-4763-a98c-3c1ec591bfe0" providerId="ADAL" clId="{41ABA675-7404-426D-8809-5094FE605014}" dt="2021-03-01T08:13:27.249" v="507" actId="478"/>
          <ac:spMkLst>
            <pc:docMk/>
            <pc:sldMk cId="0" sldId="301"/>
            <ac:spMk id="34" creationId="{00000000-0000-0000-0000-000000000000}"/>
          </ac:spMkLst>
        </pc:spChg>
        <pc:spChg chg="add mod">
          <ac:chgData name="Jorge Garcia | FETRI" userId="c64a7d57-1da2-4763-a98c-3c1ec591bfe0" providerId="ADAL" clId="{41ABA675-7404-426D-8809-5094FE605014}" dt="2021-03-01T08:18:16.953" v="528" actId="20577"/>
          <ac:spMkLst>
            <pc:docMk/>
            <pc:sldMk cId="0" sldId="301"/>
            <ac:spMk id="35" creationId="{AD24E121-4C2F-43C9-82EF-B9458F9A70D1}"/>
          </ac:spMkLst>
        </pc:spChg>
        <pc:spChg chg="del">
          <ac:chgData name="Jorge Garcia | FETRI" userId="c64a7d57-1da2-4763-a98c-3c1ec591bfe0" providerId="ADAL" clId="{41ABA675-7404-426D-8809-5094FE605014}" dt="2021-03-01T08:13:25.031" v="506" actId="478"/>
          <ac:spMkLst>
            <pc:docMk/>
            <pc:sldMk cId="0" sldId="301"/>
            <ac:spMk id="46" creationId="{00000000-0000-0000-0000-000000000000}"/>
          </ac:spMkLst>
        </pc:spChg>
        <pc:picChg chg="del">
          <ac:chgData name="Jorge Garcia | FETRI" userId="c64a7d57-1da2-4763-a98c-3c1ec591bfe0" providerId="ADAL" clId="{41ABA675-7404-426D-8809-5094FE605014}" dt="2021-03-01T08:13:27.249" v="507" actId="478"/>
          <ac:picMkLst>
            <pc:docMk/>
            <pc:sldMk cId="0" sldId="301"/>
            <ac:picMk id="12" creationId="{00000000-0000-0000-0000-000000000000}"/>
          </ac:picMkLst>
        </pc:picChg>
        <pc:picChg chg="del">
          <ac:chgData name="Jorge Garcia | FETRI" userId="c64a7d57-1da2-4763-a98c-3c1ec591bfe0" providerId="ADAL" clId="{41ABA675-7404-426D-8809-5094FE605014}" dt="2021-03-01T08:13:27.249" v="507" actId="478"/>
          <ac:picMkLst>
            <pc:docMk/>
            <pc:sldMk cId="0" sldId="301"/>
            <ac:picMk id="28" creationId="{00000000-0000-0000-0000-000000000000}"/>
          </ac:picMkLst>
        </pc:picChg>
        <pc:picChg chg="del">
          <ac:chgData name="Jorge Garcia | FETRI" userId="c64a7d57-1da2-4763-a98c-3c1ec591bfe0" providerId="ADAL" clId="{41ABA675-7404-426D-8809-5094FE605014}" dt="2021-03-01T08:13:27.249" v="507" actId="478"/>
          <ac:picMkLst>
            <pc:docMk/>
            <pc:sldMk cId="0" sldId="301"/>
            <ac:picMk id="30" creationId="{00000000-0000-0000-0000-000000000000}"/>
          </ac:picMkLst>
        </pc:picChg>
        <pc:picChg chg="del">
          <ac:chgData name="Jorge Garcia | FETRI" userId="c64a7d57-1da2-4763-a98c-3c1ec591bfe0" providerId="ADAL" clId="{41ABA675-7404-426D-8809-5094FE605014}" dt="2021-03-01T08:13:27.249" v="507" actId="478"/>
          <ac:picMkLst>
            <pc:docMk/>
            <pc:sldMk cId="0" sldId="301"/>
            <ac:picMk id="32" creationId="{00000000-0000-0000-0000-000000000000}"/>
          </ac:picMkLst>
        </pc:picChg>
        <pc:picChg chg="del">
          <ac:chgData name="Jorge Garcia | FETRI" userId="c64a7d57-1da2-4763-a98c-3c1ec591bfe0" providerId="ADAL" clId="{41ABA675-7404-426D-8809-5094FE605014}" dt="2021-03-01T08:13:27.249" v="507" actId="478"/>
          <ac:picMkLst>
            <pc:docMk/>
            <pc:sldMk cId="0" sldId="301"/>
            <ac:picMk id="33" creationId="{00000000-0000-0000-0000-000000000000}"/>
          </ac:picMkLst>
        </pc:picChg>
        <pc:picChg chg="del">
          <ac:chgData name="Jorge Garcia | FETRI" userId="c64a7d57-1da2-4763-a98c-3c1ec591bfe0" providerId="ADAL" clId="{41ABA675-7404-426D-8809-5094FE605014}" dt="2021-03-01T08:13:27.249" v="507" actId="478"/>
          <ac:picMkLst>
            <pc:docMk/>
            <pc:sldMk cId="0" sldId="301"/>
            <ac:picMk id="44" creationId="{00000000-0000-0000-0000-000000000000}"/>
          </ac:picMkLst>
        </pc:picChg>
        <pc:picChg chg="del">
          <ac:chgData name="Jorge Garcia | FETRI" userId="c64a7d57-1da2-4763-a98c-3c1ec591bfe0" providerId="ADAL" clId="{41ABA675-7404-426D-8809-5094FE605014}" dt="2021-03-01T08:13:27.249" v="507" actId="478"/>
          <ac:picMkLst>
            <pc:docMk/>
            <pc:sldMk cId="0" sldId="301"/>
            <ac:picMk id="45" creationId="{00000000-0000-0000-0000-000000000000}"/>
          </ac:picMkLst>
        </pc:picChg>
        <pc:cxnChg chg="del">
          <ac:chgData name="Jorge Garcia | FETRI" userId="c64a7d57-1da2-4763-a98c-3c1ec591bfe0" providerId="ADAL" clId="{41ABA675-7404-426D-8809-5094FE605014}" dt="2021-03-01T08:13:27.249" v="507" actId="478"/>
          <ac:cxnSpMkLst>
            <pc:docMk/>
            <pc:sldMk cId="0" sldId="301"/>
            <ac:cxnSpMk id="13" creationId="{00000000-0000-0000-0000-000000000000}"/>
          </ac:cxnSpMkLst>
        </pc:cxnChg>
        <pc:cxnChg chg="del">
          <ac:chgData name="Jorge Garcia | FETRI" userId="c64a7d57-1da2-4763-a98c-3c1ec591bfe0" providerId="ADAL" clId="{41ABA675-7404-426D-8809-5094FE605014}" dt="2021-03-01T08:13:27.249" v="507" actId="478"/>
          <ac:cxnSpMkLst>
            <pc:docMk/>
            <pc:sldMk cId="0" sldId="301"/>
            <ac:cxnSpMk id="14" creationId="{00000000-0000-0000-0000-000000000000}"/>
          </ac:cxnSpMkLst>
        </pc:cxnChg>
        <pc:cxnChg chg="del">
          <ac:chgData name="Jorge Garcia | FETRI" userId="c64a7d57-1da2-4763-a98c-3c1ec591bfe0" providerId="ADAL" clId="{41ABA675-7404-426D-8809-5094FE605014}" dt="2021-03-01T08:13:27.249" v="507" actId="478"/>
          <ac:cxnSpMkLst>
            <pc:docMk/>
            <pc:sldMk cId="0" sldId="301"/>
            <ac:cxnSpMk id="27" creationId="{00000000-0000-0000-0000-000000000000}"/>
          </ac:cxnSpMkLst>
        </pc:cxnChg>
        <pc:cxnChg chg="del">
          <ac:chgData name="Jorge Garcia | FETRI" userId="c64a7d57-1da2-4763-a98c-3c1ec591bfe0" providerId="ADAL" clId="{41ABA675-7404-426D-8809-5094FE605014}" dt="2021-03-01T08:13:27.249" v="507" actId="478"/>
          <ac:cxnSpMkLst>
            <pc:docMk/>
            <pc:sldMk cId="0" sldId="301"/>
            <ac:cxnSpMk id="39" creationId="{00000000-0000-0000-0000-000000000000}"/>
          </ac:cxnSpMkLst>
        </pc:cxnChg>
        <pc:cxnChg chg="del">
          <ac:chgData name="Jorge Garcia | FETRI" userId="c64a7d57-1da2-4763-a98c-3c1ec591bfe0" providerId="ADAL" clId="{41ABA675-7404-426D-8809-5094FE605014}" dt="2021-03-01T08:13:27.249" v="507" actId="478"/>
          <ac:cxnSpMkLst>
            <pc:docMk/>
            <pc:sldMk cId="0" sldId="301"/>
            <ac:cxnSpMk id="41" creationId="{00000000-0000-0000-0000-000000000000}"/>
          </ac:cxnSpMkLst>
        </pc:cxnChg>
      </pc:sldChg>
      <pc:sldChg chg="addSp delSp modSp mod">
        <pc:chgData name="Jorge Garcia | FETRI" userId="c64a7d57-1da2-4763-a98c-3c1ec591bfe0" providerId="ADAL" clId="{41ABA675-7404-426D-8809-5094FE605014}" dt="2021-03-01T08:18:44.523" v="578" actId="20577"/>
        <pc:sldMkLst>
          <pc:docMk/>
          <pc:sldMk cId="0" sldId="302"/>
        </pc:sldMkLst>
        <pc:spChg chg="del">
          <ac:chgData name="Jorge Garcia | FETRI" userId="c64a7d57-1da2-4763-a98c-3c1ec591bfe0" providerId="ADAL" clId="{41ABA675-7404-426D-8809-5094FE605014}" dt="2021-03-01T08:18:29.192" v="529" actId="478"/>
          <ac:spMkLst>
            <pc:docMk/>
            <pc:sldMk cId="0" sldId="302"/>
            <ac:spMk id="2" creationId="{00000000-0000-0000-0000-000000000000}"/>
          </ac:spMkLst>
        </pc:spChg>
        <pc:spChg chg="add del mod">
          <ac:chgData name="Jorge Garcia | FETRI" userId="c64a7d57-1da2-4763-a98c-3c1ec591bfe0" providerId="ADAL" clId="{41ABA675-7404-426D-8809-5094FE605014}" dt="2021-03-01T08:18:31.446" v="530" actId="478"/>
          <ac:spMkLst>
            <pc:docMk/>
            <pc:sldMk cId="0" sldId="302"/>
            <ac:spMk id="5" creationId="{E35C5324-D149-445F-93DE-0627F222455F}"/>
          </ac:spMkLst>
        </pc:spChg>
        <pc:spChg chg="add mod">
          <ac:chgData name="Jorge Garcia | FETRI" userId="c64a7d57-1da2-4763-a98c-3c1ec591bfe0" providerId="ADAL" clId="{41ABA675-7404-426D-8809-5094FE605014}" dt="2021-03-01T08:18:44.523" v="578" actId="20577"/>
          <ac:spMkLst>
            <pc:docMk/>
            <pc:sldMk cId="0" sldId="302"/>
            <ac:spMk id="6" creationId="{5149886F-3C8B-4323-8097-B9C4B6E16417}"/>
          </ac:spMkLst>
        </pc:spChg>
      </pc:sldChg>
      <pc:sldChg chg="addSp delSp modSp mod">
        <pc:chgData name="Jorge Garcia | FETRI" userId="c64a7d57-1da2-4763-a98c-3c1ec591bfe0" providerId="ADAL" clId="{41ABA675-7404-426D-8809-5094FE605014}" dt="2021-03-01T08:19:14.908" v="619" actId="20577"/>
        <pc:sldMkLst>
          <pc:docMk/>
          <pc:sldMk cId="0" sldId="304"/>
        </pc:sldMkLst>
        <pc:spChg chg="mod">
          <ac:chgData name="Jorge Garcia | FETRI" userId="c64a7d57-1da2-4763-a98c-3c1ec591bfe0" providerId="ADAL" clId="{41ABA675-7404-426D-8809-5094FE605014}" dt="2021-03-01T08:19:07.714" v="604" actId="13926"/>
          <ac:spMkLst>
            <pc:docMk/>
            <pc:sldMk cId="0" sldId="304"/>
            <ac:spMk id="2" creationId="{00000000-0000-0000-0000-000000000000}"/>
          </ac:spMkLst>
        </pc:spChg>
        <pc:spChg chg="del">
          <ac:chgData name="Jorge Garcia | FETRI" userId="c64a7d57-1da2-4763-a98c-3c1ec591bfe0" providerId="ADAL" clId="{41ABA675-7404-426D-8809-5094FE605014}" dt="2021-03-01T08:18:50.218" v="579" actId="478"/>
          <ac:spMkLst>
            <pc:docMk/>
            <pc:sldMk cId="0" sldId="304"/>
            <ac:spMk id="8" creationId="{00000000-0000-0000-0000-000000000000}"/>
          </ac:spMkLst>
        </pc:spChg>
        <pc:spChg chg="del">
          <ac:chgData name="Jorge Garcia | FETRI" userId="c64a7d57-1da2-4763-a98c-3c1ec591bfe0" providerId="ADAL" clId="{41ABA675-7404-426D-8809-5094FE605014}" dt="2021-03-01T08:18:50.218" v="579" actId="478"/>
          <ac:spMkLst>
            <pc:docMk/>
            <pc:sldMk cId="0" sldId="304"/>
            <ac:spMk id="9" creationId="{00000000-0000-0000-0000-000000000000}"/>
          </ac:spMkLst>
        </pc:spChg>
        <pc:spChg chg="del">
          <ac:chgData name="Jorge Garcia | FETRI" userId="c64a7d57-1da2-4763-a98c-3c1ec591bfe0" providerId="ADAL" clId="{41ABA675-7404-426D-8809-5094FE605014}" dt="2021-03-01T08:18:50.218" v="579" actId="478"/>
          <ac:spMkLst>
            <pc:docMk/>
            <pc:sldMk cId="0" sldId="304"/>
            <ac:spMk id="10" creationId="{00000000-0000-0000-0000-000000000000}"/>
          </ac:spMkLst>
        </pc:spChg>
        <pc:spChg chg="del">
          <ac:chgData name="Jorge Garcia | FETRI" userId="c64a7d57-1da2-4763-a98c-3c1ec591bfe0" providerId="ADAL" clId="{41ABA675-7404-426D-8809-5094FE605014}" dt="2021-03-01T08:18:50.218" v="579" actId="478"/>
          <ac:spMkLst>
            <pc:docMk/>
            <pc:sldMk cId="0" sldId="304"/>
            <ac:spMk id="11" creationId="{00000000-0000-0000-0000-000000000000}"/>
          </ac:spMkLst>
        </pc:spChg>
        <pc:spChg chg="del">
          <ac:chgData name="Jorge Garcia | FETRI" userId="c64a7d57-1da2-4763-a98c-3c1ec591bfe0" providerId="ADAL" clId="{41ABA675-7404-426D-8809-5094FE605014}" dt="2021-03-01T08:18:50.218" v="579" actId="478"/>
          <ac:spMkLst>
            <pc:docMk/>
            <pc:sldMk cId="0" sldId="304"/>
            <ac:spMk id="12" creationId="{00000000-0000-0000-0000-000000000000}"/>
          </ac:spMkLst>
        </pc:spChg>
        <pc:spChg chg="del">
          <ac:chgData name="Jorge Garcia | FETRI" userId="c64a7d57-1da2-4763-a98c-3c1ec591bfe0" providerId="ADAL" clId="{41ABA675-7404-426D-8809-5094FE605014}" dt="2021-03-01T08:18:50.218" v="579" actId="478"/>
          <ac:spMkLst>
            <pc:docMk/>
            <pc:sldMk cId="0" sldId="304"/>
            <ac:spMk id="13" creationId="{00000000-0000-0000-0000-000000000000}"/>
          </ac:spMkLst>
        </pc:spChg>
        <pc:spChg chg="del">
          <ac:chgData name="Jorge Garcia | FETRI" userId="c64a7d57-1da2-4763-a98c-3c1ec591bfe0" providerId="ADAL" clId="{41ABA675-7404-426D-8809-5094FE605014}" dt="2021-03-01T08:18:50.218" v="579" actId="478"/>
          <ac:spMkLst>
            <pc:docMk/>
            <pc:sldMk cId="0" sldId="304"/>
            <ac:spMk id="22" creationId="{00000000-0000-0000-0000-000000000000}"/>
          </ac:spMkLst>
        </pc:spChg>
        <pc:spChg chg="del">
          <ac:chgData name="Jorge Garcia | FETRI" userId="c64a7d57-1da2-4763-a98c-3c1ec591bfe0" providerId="ADAL" clId="{41ABA675-7404-426D-8809-5094FE605014}" dt="2021-03-01T08:18:50.218" v="579" actId="478"/>
          <ac:spMkLst>
            <pc:docMk/>
            <pc:sldMk cId="0" sldId="304"/>
            <ac:spMk id="23" creationId="{00000000-0000-0000-0000-000000000000}"/>
          </ac:spMkLst>
        </pc:spChg>
        <pc:spChg chg="del">
          <ac:chgData name="Jorge Garcia | FETRI" userId="c64a7d57-1da2-4763-a98c-3c1ec591bfe0" providerId="ADAL" clId="{41ABA675-7404-426D-8809-5094FE605014}" dt="2021-03-01T08:18:50.218" v="579" actId="478"/>
          <ac:spMkLst>
            <pc:docMk/>
            <pc:sldMk cId="0" sldId="304"/>
            <ac:spMk id="28" creationId="{00000000-0000-0000-0000-000000000000}"/>
          </ac:spMkLst>
        </pc:spChg>
        <pc:spChg chg="del">
          <ac:chgData name="Jorge Garcia | FETRI" userId="c64a7d57-1da2-4763-a98c-3c1ec591bfe0" providerId="ADAL" clId="{41ABA675-7404-426D-8809-5094FE605014}" dt="2021-03-01T08:18:50.218" v="579" actId="478"/>
          <ac:spMkLst>
            <pc:docMk/>
            <pc:sldMk cId="0" sldId="304"/>
            <ac:spMk id="29" creationId="{00000000-0000-0000-0000-000000000000}"/>
          </ac:spMkLst>
        </pc:spChg>
        <pc:spChg chg="add mod">
          <ac:chgData name="Jorge Garcia | FETRI" userId="c64a7d57-1da2-4763-a98c-3c1ec591bfe0" providerId="ADAL" clId="{41ABA675-7404-426D-8809-5094FE605014}" dt="2021-03-01T08:19:14.908" v="619" actId="20577"/>
          <ac:spMkLst>
            <pc:docMk/>
            <pc:sldMk cId="0" sldId="304"/>
            <ac:spMk id="35" creationId="{9FE6D8BF-479C-4014-9260-2BB36583AB42}"/>
          </ac:spMkLst>
        </pc:spChg>
        <pc:picChg chg="del">
          <ac:chgData name="Jorge Garcia | FETRI" userId="c64a7d57-1da2-4763-a98c-3c1ec591bfe0" providerId="ADAL" clId="{41ABA675-7404-426D-8809-5094FE605014}" dt="2021-03-01T08:18:50.218" v="579" actId="478"/>
          <ac:picMkLst>
            <pc:docMk/>
            <pc:sldMk cId="0" sldId="304"/>
            <ac:picMk id="6" creationId="{00000000-0000-0000-0000-000000000000}"/>
          </ac:picMkLst>
        </pc:picChg>
        <pc:picChg chg="del">
          <ac:chgData name="Jorge Garcia | FETRI" userId="c64a7d57-1da2-4763-a98c-3c1ec591bfe0" providerId="ADAL" clId="{41ABA675-7404-426D-8809-5094FE605014}" dt="2021-03-01T08:18:50.218" v="579" actId="478"/>
          <ac:picMkLst>
            <pc:docMk/>
            <pc:sldMk cId="0" sldId="304"/>
            <ac:picMk id="7" creationId="{00000000-0000-0000-0000-000000000000}"/>
          </ac:picMkLst>
        </pc:picChg>
        <pc:picChg chg="del">
          <ac:chgData name="Jorge Garcia | FETRI" userId="c64a7d57-1da2-4763-a98c-3c1ec591bfe0" providerId="ADAL" clId="{41ABA675-7404-426D-8809-5094FE605014}" dt="2021-03-01T08:18:50.218" v="579" actId="478"/>
          <ac:picMkLst>
            <pc:docMk/>
            <pc:sldMk cId="0" sldId="304"/>
            <ac:picMk id="24" creationId="{00000000-0000-0000-0000-000000000000}"/>
          </ac:picMkLst>
        </pc:picChg>
        <pc:picChg chg="del">
          <ac:chgData name="Jorge Garcia | FETRI" userId="c64a7d57-1da2-4763-a98c-3c1ec591bfe0" providerId="ADAL" clId="{41ABA675-7404-426D-8809-5094FE605014}" dt="2021-03-01T08:18:50.218" v="579" actId="478"/>
          <ac:picMkLst>
            <pc:docMk/>
            <pc:sldMk cId="0" sldId="304"/>
            <ac:picMk id="25" creationId="{00000000-0000-0000-0000-000000000000}"/>
          </ac:picMkLst>
        </pc:picChg>
        <pc:picChg chg="del">
          <ac:chgData name="Jorge Garcia | FETRI" userId="c64a7d57-1da2-4763-a98c-3c1ec591bfe0" providerId="ADAL" clId="{41ABA675-7404-426D-8809-5094FE605014}" dt="2021-03-01T08:18:50.218" v="579" actId="478"/>
          <ac:picMkLst>
            <pc:docMk/>
            <pc:sldMk cId="0" sldId="304"/>
            <ac:picMk id="26" creationId="{00000000-0000-0000-0000-000000000000}"/>
          </ac:picMkLst>
        </pc:picChg>
        <pc:picChg chg="del">
          <ac:chgData name="Jorge Garcia | FETRI" userId="c64a7d57-1da2-4763-a98c-3c1ec591bfe0" providerId="ADAL" clId="{41ABA675-7404-426D-8809-5094FE605014}" dt="2021-03-01T08:18:50.218" v="579" actId="478"/>
          <ac:picMkLst>
            <pc:docMk/>
            <pc:sldMk cId="0" sldId="304"/>
            <ac:picMk id="27" creationId="{00000000-0000-0000-0000-000000000000}"/>
          </ac:picMkLst>
        </pc:picChg>
        <pc:picChg chg="del">
          <ac:chgData name="Jorge Garcia | FETRI" userId="c64a7d57-1da2-4763-a98c-3c1ec591bfe0" providerId="ADAL" clId="{41ABA675-7404-426D-8809-5094FE605014}" dt="2021-03-01T08:18:50.218" v="579" actId="478"/>
          <ac:picMkLst>
            <pc:docMk/>
            <pc:sldMk cId="0" sldId="304"/>
            <ac:picMk id="30" creationId="{00000000-0000-0000-0000-000000000000}"/>
          </ac:picMkLst>
        </pc:picChg>
        <pc:picChg chg="del">
          <ac:chgData name="Jorge Garcia | FETRI" userId="c64a7d57-1da2-4763-a98c-3c1ec591bfe0" providerId="ADAL" clId="{41ABA675-7404-426D-8809-5094FE605014}" dt="2021-03-01T08:18:50.218" v="579" actId="478"/>
          <ac:picMkLst>
            <pc:docMk/>
            <pc:sldMk cId="0" sldId="304"/>
            <ac:picMk id="31" creationId="{00000000-0000-0000-0000-000000000000}"/>
          </ac:picMkLst>
        </pc:picChg>
        <pc:picChg chg="del">
          <ac:chgData name="Jorge Garcia | FETRI" userId="c64a7d57-1da2-4763-a98c-3c1ec591bfe0" providerId="ADAL" clId="{41ABA675-7404-426D-8809-5094FE605014}" dt="2021-03-01T08:18:50.218" v="579" actId="478"/>
          <ac:picMkLst>
            <pc:docMk/>
            <pc:sldMk cId="0" sldId="304"/>
            <ac:picMk id="32" creationId="{00000000-0000-0000-0000-000000000000}"/>
          </ac:picMkLst>
        </pc:picChg>
        <pc:picChg chg="del">
          <ac:chgData name="Jorge Garcia | FETRI" userId="c64a7d57-1da2-4763-a98c-3c1ec591bfe0" providerId="ADAL" clId="{41ABA675-7404-426D-8809-5094FE605014}" dt="2021-03-01T08:18:50.218" v="579" actId="478"/>
          <ac:picMkLst>
            <pc:docMk/>
            <pc:sldMk cId="0" sldId="304"/>
            <ac:picMk id="33" creationId="{00000000-0000-0000-0000-000000000000}"/>
          </ac:picMkLst>
        </pc:picChg>
        <pc:picChg chg="del">
          <ac:chgData name="Jorge Garcia | FETRI" userId="c64a7d57-1da2-4763-a98c-3c1ec591bfe0" providerId="ADAL" clId="{41ABA675-7404-426D-8809-5094FE605014}" dt="2021-03-01T08:18:50.218" v="579" actId="478"/>
          <ac:picMkLst>
            <pc:docMk/>
            <pc:sldMk cId="0" sldId="304"/>
            <ac:picMk id="34" creationId="{00000000-0000-0000-0000-000000000000}"/>
          </ac:picMkLst>
        </pc:picChg>
        <pc:cxnChg chg="del">
          <ac:chgData name="Jorge Garcia | FETRI" userId="c64a7d57-1da2-4763-a98c-3c1ec591bfe0" providerId="ADAL" clId="{41ABA675-7404-426D-8809-5094FE605014}" dt="2021-03-01T08:18:50.218" v="579" actId="478"/>
          <ac:cxnSpMkLst>
            <pc:docMk/>
            <pc:sldMk cId="0" sldId="304"/>
            <ac:cxnSpMk id="14" creationId="{00000000-0000-0000-0000-000000000000}"/>
          </ac:cxnSpMkLst>
        </pc:cxnChg>
        <pc:cxnChg chg="del">
          <ac:chgData name="Jorge Garcia | FETRI" userId="c64a7d57-1da2-4763-a98c-3c1ec591bfe0" providerId="ADAL" clId="{41ABA675-7404-426D-8809-5094FE605014}" dt="2021-03-01T08:18:50.218" v="579" actId="478"/>
          <ac:cxnSpMkLst>
            <pc:docMk/>
            <pc:sldMk cId="0" sldId="304"/>
            <ac:cxnSpMk id="15" creationId="{00000000-0000-0000-0000-000000000000}"/>
          </ac:cxnSpMkLst>
        </pc:cxnChg>
        <pc:cxnChg chg="del">
          <ac:chgData name="Jorge Garcia | FETRI" userId="c64a7d57-1da2-4763-a98c-3c1ec591bfe0" providerId="ADAL" clId="{41ABA675-7404-426D-8809-5094FE605014}" dt="2021-03-01T08:18:50.218" v="579" actId="478"/>
          <ac:cxnSpMkLst>
            <pc:docMk/>
            <pc:sldMk cId="0" sldId="304"/>
            <ac:cxnSpMk id="16" creationId="{00000000-0000-0000-0000-000000000000}"/>
          </ac:cxnSpMkLst>
        </pc:cxnChg>
        <pc:cxnChg chg="del">
          <ac:chgData name="Jorge Garcia | FETRI" userId="c64a7d57-1da2-4763-a98c-3c1ec591bfe0" providerId="ADAL" clId="{41ABA675-7404-426D-8809-5094FE605014}" dt="2021-03-01T08:18:50.218" v="579" actId="478"/>
          <ac:cxnSpMkLst>
            <pc:docMk/>
            <pc:sldMk cId="0" sldId="304"/>
            <ac:cxnSpMk id="17" creationId="{00000000-0000-0000-0000-000000000000}"/>
          </ac:cxnSpMkLst>
        </pc:cxnChg>
        <pc:cxnChg chg="del">
          <ac:chgData name="Jorge Garcia | FETRI" userId="c64a7d57-1da2-4763-a98c-3c1ec591bfe0" providerId="ADAL" clId="{41ABA675-7404-426D-8809-5094FE605014}" dt="2021-03-01T08:18:50.218" v="579" actId="478"/>
          <ac:cxnSpMkLst>
            <pc:docMk/>
            <pc:sldMk cId="0" sldId="304"/>
            <ac:cxnSpMk id="18" creationId="{00000000-0000-0000-0000-000000000000}"/>
          </ac:cxnSpMkLst>
        </pc:cxnChg>
        <pc:cxnChg chg="del">
          <ac:chgData name="Jorge Garcia | FETRI" userId="c64a7d57-1da2-4763-a98c-3c1ec591bfe0" providerId="ADAL" clId="{41ABA675-7404-426D-8809-5094FE605014}" dt="2021-03-01T08:18:50.218" v="579" actId="478"/>
          <ac:cxnSpMkLst>
            <pc:docMk/>
            <pc:sldMk cId="0" sldId="304"/>
            <ac:cxnSpMk id="19" creationId="{00000000-0000-0000-0000-000000000000}"/>
          </ac:cxnSpMkLst>
        </pc:cxnChg>
        <pc:cxnChg chg="del">
          <ac:chgData name="Jorge Garcia | FETRI" userId="c64a7d57-1da2-4763-a98c-3c1ec591bfe0" providerId="ADAL" clId="{41ABA675-7404-426D-8809-5094FE605014}" dt="2021-03-01T08:18:50.218" v="579" actId="478"/>
          <ac:cxnSpMkLst>
            <pc:docMk/>
            <pc:sldMk cId="0" sldId="304"/>
            <ac:cxnSpMk id="20" creationId="{00000000-0000-0000-0000-000000000000}"/>
          </ac:cxnSpMkLst>
        </pc:cxnChg>
        <pc:cxnChg chg="del">
          <ac:chgData name="Jorge Garcia | FETRI" userId="c64a7d57-1da2-4763-a98c-3c1ec591bfe0" providerId="ADAL" clId="{41ABA675-7404-426D-8809-5094FE605014}" dt="2021-03-01T08:18:50.218" v="579" actId="478"/>
          <ac:cxnSpMkLst>
            <pc:docMk/>
            <pc:sldMk cId="0" sldId="304"/>
            <ac:cxnSpMk id="21" creationId="{00000000-0000-0000-0000-000000000000}"/>
          </ac:cxnSpMkLst>
        </pc:cxnChg>
      </pc:sldChg>
      <pc:sldChg chg="delSp modSp mod">
        <pc:chgData name="Jorge Garcia | FETRI" userId="c64a7d57-1da2-4763-a98c-3c1ec591bfe0" providerId="ADAL" clId="{41ABA675-7404-426D-8809-5094FE605014}" dt="2021-03-01T08:20:19.041" v="689" actId="1076"/>
        <pc:sldMkLst>
          <pc:docMk/>
          <pc:sldMk cId="0" sldId="305"/>
        </pc:sldMkLst>
        <pc:spChg chg="mod">
          <ac:chgData name="Jorge Garcia | FETRI" userId="c64a7d57-1da2-4763-a98c-3c1ec591bfe0" providerId="ADAL" clId="{41ABA675-7404-426D-8809-5094FE605014}" dt="2021-03-01T08:20:19.041" v="689" actId="1076"/>
          <ac:spMkLst>
            <pc:docMk/>
            <pc:sldMk cId="0" sldId="305"/>
            <ac:spMk id="2" creationId="{00000000-0000-0000-0000-000000000000}"/>
          </ac:spMkLst>
        </pc:spChg>
        <pc:spChg chg="del">
          <ac:chgData name="Jorge Garcia | FETRI" userId="c64a7d57-1da2-4763-a98c-3c1ec591bfe0" providerId="ADAL" clId="{41ABA675-7404-426D-8809-5094FE605014}" dt="2021-03-01T08:19:24.178" v="620" actId="478"/>
          <ac:spMkLst>
            <pc:docMk/>
            <pc:sldMk cId="0" sldId="305"/>
            <ac:spMk id="4" creationId="{00000000-0000-0000-0000-000000000000}"/>
          </ac:spMkLst>
        </pc:spChg>
      </pc:sldChg>
      <pc:sldChg chg="addSp delSp modSp mod">
        <pc:chgData name="Jorge Garcia | FETRI" userId="c64a7d57-1da2-4763-a98c-3c1ec591bfe0" providerId="ADAL" clId="{41ABA675-7404-426D-8809-5094FE605014}" dt="2021-03-01T08:20:28.914" v="698" actId="20577"/>
        <pc:sldMkLst>
          <pc:docMk/>
          <pc:sldMk cId="0" sldId="307"/>
        </pc:sldMkLst>
        <pc:spChg chg="del">
          <ac:chgData name="Jorge Garcia | FETRI" userId="c64a7d57-1da2-4763-a98c-3c1ec591bfe0" providerId="ADAL" clId="{41ABA675-7404-426D-8809-5094FE605014}" dt="2021-03-01T08:20:23.210" v="690" actId="478"/>
          <ac:spMkLst>
            <pc:docMk/>
            <pc:sldMk cId="0" sldId="307"/>
            <ac:spMk id="20" creationId="{00000000-0000-0000-0000-000000000000}"/>
          </ac:spMkLst>
        </pc:spChg>
        <pc:spChg chg="del">
          <ac:chgData name="Jorge Garcia | FETRI" userId="c64a7d57-1da2-4763-a98c-3c1ec591bfe0" providerId="ADAL" clId="{41ABA675-7404-426D-8809-5094FE605014}" dt="2021-03-01T08:20:23.210" v="690" actId="478"/>
          <ac:spMkLst>
            <pc:docMk/>
            <pc:sldMk cId="0" sldId="307"/>
            <ac:spMk id="21" creationId="{00000000-0000-0000-0000-000000000000}"/>
          </ac:spMkLst>
        </pc:spChg>
        <pc:spChg chg="del">
          <ac:chgData name="Jorge Garcia | FETRI" userId="c64a7d57-1da2-4763-a98c-3c1ec591bfe0" providerId="ADAL" clId="{41ABA675-7404-426D-8809-5094FE605014}" dt="2021-03-01T08:20:23.210" v="690" actId="478"/>
          <ac:spMkLst>
            <pc:docMk/>
            <pc:sldMk cId="0" sldId="307"/>
            <ac:spMk id="22" creationId="{00000000-0000-0000-0000-000000000000}"/>
          </ac:spMkLst>
        </pc:spChg>
        <pc:spChg chg="del">
          <ac:chgData name="Jorge Garcia | FETRI" userId="c64a7d57-1da2-4763-a98c-3c1ec591bfe0" providerId="ADAL" clId="{41ABA675-7404-426D-8809-5094FE605014}" dt="2021-03-01T08:20:23.210" v="690" actId="478"/>
          <ac:spMkLst>
            <pc:docMk/>
            <pc:sldMk cId="0" sldId="307"/>
            <ac:spMk id="23" creationId="{00000000-0000-0000-0000-000000000000}"/>
          </ac:spMkLst>
        </pc:spChg>
        <pc:spChg chg="del">
          <ac:chgData name="Jorge Garcia | FETRI" userId="c64a7d57-1da2-4763-a98c-3c1ec591bfe0" providerId="ADAL" clId="{41ABA675-7404-426D-8809-5094FE605014}" dt="2021-03-01T08:20:23.210" v="690" actId="478"/>
          <ac:spMkLst>
            <pc:docMk/>
            <pc:sldMk cId="0" sldId="307"/>
            <ac:spMk id="24" creationId="{00000000-0000-0000-0000-000000000000}"/>
          </ac:spMkLst>
        </pc:spChg>
        <pc:spChg chg="del">
          <ac:chgData name="Jorge Garcia | FETRI" userId="c64a7d57-1da2-4763-a98c-3c1ec591bfe0" providerId="ADAL" clId="{41ABA675-7404-426D-8809-5094FE605014}" dt="2021-03-01T08:20:23.210" v="690" actId="478"/>
          <ac:spMkLst>
            <pc:docMk/>
            <pc:sldMk cId="0" sldId="307"/>
            <ac:spMk id="25" creationId="{00000000-0000-0000-0000-000000000000}"/>
          </ac:spMkLst>
        </pc:spChg>
        <pc:spChg chg="del">
          <ac:chgData name="Jorge Garcia | FETRI" userId="c64a7d57-1da2-4763-a98c-3c1ec591bfe0" providerId="ADAL" clId="{41ABA675-7404-426D-8809-5094FE605014}" dt="2021-03-01T08:20:23.210" v="690" actId="478"/>
          <ac:spMkLst>
            <pc:docMk/>
            <pc:sldMk cId="0" sldId="307"/>
            <ac:spMk id="26" creationId="{00000000-0000-0000-0000-000000000000}"/>
          </ac:spMkLst>
        </pc:spChg>
        <pc:spChg chg="del">
          <ac:chgData name="Jorge Garcia | FETRI" userId="c64a7d57-1da2-4763-a98c-3c1ec591bfe0" providerId="ADAL" clId="{41ABA675-7404-426D-8809-5094FE605014}" dt="2021-03-01T08:20:23.210" v="690" actId="478"/>
          <ac:spMkLst>
            <pc:docMk/>
            <pc:sldMk cId="0" sldId="307"/>
            <ac:spMk id="27" creationId="{00000000-0000-0000-0000-000000000000}"/>
          </ac:spMkLst>
        </pc:spChg>
        <pc:spChg chg="del">
          <ac:chgData name="Jorge Garcia | FETRI" userId="c64a7d57-1da2-4763-a98c-3c1ec591bfe0" providerId="ADAL" clId="{41ABA675-7404-426D-8809-5094FE605014}" dt="2021-03-01T08:20:23.210" v="690" actId="478"/>
          <ac:spMkLst>
            <pc:docMk/>
            <pc:sldMk cId="0" sldId="307"/>
            <ac:spMk id="28" creationId="{00000000-0000-0000-0000-000000000000}"/>
          </ac:spMkLst>
        </pc:spChg>
        <pc:spChg chg="del">
          <ac:chgData name="Jorge Garcia | FETRI" userId="c64a7d57-1da2-4763-a98c-3c1ec591bfe0" providerId="ADAL" clId="{41ABA675-7404-426D-8809-5094FE605014}" dt="2021-03-01T08:20:23.210" v="690" actId="478"/>
          <ac:spMkLst>
            <pc:docMk/>
            <pc:sldMk cId="0" sldId="307"/>
            <ac:spMk id="29" creationId="{00000000-0000-0000-0000-000000000000}"/>
          </ac:spMkLst>
        </pc:spChg>
        <pc:spChg chg="del">
          <ac:chgData name="Jorge Garcia | FETRI" userId="c64a7d57-1da2-4763-a98c-3c1ec591bfe0" providerId="ADAL" clId="{41ABA675-7404-426D-8809-5094FE605014}" dt="2021-03-01T08:20:23.210" v="690" actId="478"/>
          <ac:spMkLst>
            <pc:docMk/>
            <pc:sldMk cId="0" sldId="307"/>
            <ac:spMk id="30" creationId="{00000000-0000-0000-0000-000000000000}"/>
          </ac:spMkLst>
        </pc:spChg>
        <pc:spChg chg="del">
          <ac:chgData name="Jorge Garcia | FETRI" userId="c64a7d57-1da2-4763-a98c-3c1ec591bfe0" providerId="ADAL" clId="{41ABA675-7404-426D-8809-5094FE605014}" dt="2021-03-01T08:20:23.210" v="690" actId="478"/>
          <ac:spMkLst>
            <pc:docMk/>
            <pc:sldMk cId="0" sldId="307"/>
            <ac:spMk id="31" creationId="{00000000-0000-0000-0000-000000000000}"/>
          </ac:spMkLst>
        </pc:spChg>
        <pc:spChg chg="del">
          <ac:chgData name="Jorge Garcia | FETRI" userId="c64a7d57-1da2-4763-a98c-3c1ec591bfe0" providerId="ADAL" clId="{41ABA675-7404-426D-8809-5094FE605014}" dt="2021-03-01T08:20:23.210" v="690" actId="478"/>
          <ac:spMkLst>
            <pc:docMk/>
            <pc:sldMk cId="0" sldId="307"/>
            <ac:spMk id="32" creationId="{00000000-0000-0000-0000-000000000000}"/>
          </ac:spMkLst>
        </pc:spChg>
        <pc:spChg chg="del">
          <ac:chgData name="Jorge Garcia | FETRI" userId="c64a7d57-1da2-4763-a98c-3c1ec591bfe0" providerId="ADAL" clId="{41ABA675-7404-426D-8809-5094FE605014}" dt="2021-03-01T08:20:23.210" v="690" actId="478"/>
          <ac:spMkLst>
            <pc:docMk/>
            <pc:sldMk cId="0" sldId="307"/>
            <ac:spMk id="33" creationId="{00000000-0000-0000-0000-000000000000}"/>
          </ac:spMkLst>
        </pc:spChg>
        <pc:spChg chg="del">
          <ac:chgData name="Jorge Garcia | FETRI" userId="c64a7d57-1da2-4763-a98c-3c1ec591bfe0" providerId="ADAL" clId="{41ABA675-7404-426D-8809-5094FE605014}" dt="2021-03-01T08:20:23.210" v="690" actId="478"/>
          <ac:spMkLst>
            <pc:docMk/>
            <pc:sldMk cId="0" sldId="307"/>
            <ac:spMk id="34" creationId="{00000000-0000-0000-0000-000000000000}"/>
          </ac:spMkLst>
        </pc:spChg>
        <pc:spChg chg="del">
          <ac:chgData name="Jorge Garcia | FETRI" userId="c64a7d57-1da2-4763-a98c-3c1ec591bfe0" providerId="ADAL" clId="{41ABA675-7404-426D-8809-5094FE605014}" dt="2021-03-01T08:20:23.210" v="690" actId="478"/>
          <ac:spMkLst>
            <pc:docMk/>
            <pc:sldMk cId="0" sldId="307"/>
            <ac:spMk id="35" creationId="{00000000-0000-0000-0000-000000000000}"/>
          </ac:spMkLst>
        </pc:spChg>
        <pc:spChg chg="del">
          <ac:chgData name="Jorge Garcia | FETRI" userId="c64a7d57-1da2-4763-a98c-3c1ec591bfe0" providerId="ADAL" clId="{41ABA675-7404-426D-8809-5094FE605014}" dt="2021-03-01T08:20:23.210" v="690" actId="478"/>
          <ac:spMkLst>
            <pc:docMk/>
            <pc:sldMk cId="0" sldId="307"/>
            <ac:spMk id="37" creationId="{00000000-0000-0000-0000-000000000000}"/>
          </ac:spMkLst>
        </pc:spChg>
        <pc:spChg chg="del">
          <ac:chgData name="Jorge Garcia | FETRI" userId="c64a7d57-1da2-4763-a98c-3c1ec591bfe0" providerId="ADAL" clId="{41ABA675-7404-426D-8809-5094FE605014}" dt="2021-03-01T08:20:23.210" v="690" actId="478"/>
          <ac:spMkLst>
            <pc:docMk/>
            <pc:sldMk cId="0" sldId="307"/>
            <ac:spMk id="38" creationId="{00000000-0000-0000-0000-000000000000}"/>
          </ac:spMkLst>
        </pc:spChg>
        <pc:spChg chg="del">
          <ac:chgData name="Jorge Garcia | FETRI" userId="c64a7d57-1da2-4763-a98c-3c1ec591bfe0" providerId="ADAL" clId="{41ABA675-7404-426D-8809-5094FE605014}" dt="2021-03-01T08:20:23.210" v="690" actId="478"/>
          <ac:spMkLst>
            <pc:docMk/>
            <pc:sldMk cId="0" sldId="307"/>
            <ac:spMk id="39" creationId="{00000000-0000-0000-0000-000000000000}"/>
          </ac:spMkLst>
        </pc:spChg>
        <pc:spChg chg="del">
          <ac:chgData name="Jorge Garcia | FETRI" userId="c64a7d57-1da2-4763-a98c-3c1ec591bfe0" providerId="ADAL" clId="{41ABA675-7404-426D-8809-5094FE605014}" dt="2021-03-01T08:20:23.210" v="690" actId="478"/>
          <ac:spMkLst>
            <pc:docMk/>
            <pc:sldMk cId="0" sldId="307"/>
            <ac:spMk id="44" creationId="{00000000-0000-0000-0000-000000000000}"/>
          </ac:spMkLst>
        </pc:spChg>
        <pc:spChg chg="del">
          <ac:chgData name="Jorge Garcia | FETRI" userId="c64a7d57-1da2-4763-a98c-3c1ec591bfe0" providerId="ADAL" clId="{41ABA675-7404-426D-8809-5094FE605014}" dt="2021-03-01T08:20:23.210" v="690" actId="478"/>
          <ac:spMkLst>
            <pc:docMk/>
            <pc:sldMk cId="0" sldId="307"/>
            <ac:spMk id="45" creationId="{00000000-0000-0000-0000-000000000000}"/>
          </ac:spMkLst>
        </pc:spChg>
        <pc:spChg chg="del">
          <ac:chgData name="Jorge Garcia | FETRI" userId="c64a7d57-1da2-4763-a98c-3c1ec591bfe0" providerId="ADAL" clId="{41ABA675-7404-426D-8809-5094FE605014}" dt="2021-03-01T08:20:23.210" v="690" actId="478"/>
          <ac:spMkLst>
            <pc:docMk/>
            <pc:sldMk cId="0" sldId="307"/>
            <ac:spMk id="48" creationId="{00000000-0000-0000-0000-000000000000}"/>
          </ac:spMkLst>
        </pc:spChg>
        <pc:spChg chg="del">
          <ac:chgData name="Jorge Garcia | FETRI" userId="c64a7d57-1da2-4763-a98c-3c1ec591bfe0" providerId="ADAL" clId="{41ABA675-7404-426D-8809-5094FE605014}" dt="2021-03-01T08:20:23.210" v="690" actId="478"/>
          <ac:spMkLst>
            <pc:docMk/>
            <pc:sldMk cId="0" sldId="307"/>
            <ac:spMk id="49" creationId="{00000000-0000-0000-0000-000000000000}"/>
          </ac:spMkLst>
        </pc:spChg>
        <pc:spChg chg="del">
          <ac:chgData name="Jorge Garcia | FETRI" userId="c64a7d57-1da2-4763-a98c-3c1ec591bfe0" providerId="ADAL" clId="{41ABA675-7404-426D-8809-5094FE605014}" dt="2021-03-01T08:20:23.210" v="690" actId="478"/>
          <ac:spMkLst>
            <pc:docMk/>
            <pc:sldMk cId="0" sldId="307"/>
            <ac:spMk id="50" creationId="{00000000-0000-0000-0000-000000000000}"/>
          </ac:spMkLst>
        </pc:spChg>
        <pc:spChg chg="del">
          <ac:chgData name="Jorge Garcia | FETRI" userId="c64a7d57-1da2-4763-a98c-3c1ec591bfe0" providerId="ADAL" clId="{41ABA675-7404-426D-8809-5094FE605014}" dt="2021-03-01T08:20:23.210" v="690" actId="478"/>
          <ac:spMkLst>
            <pc:docMk/>
            <pc:sldMk cId="0" sldId="307"/>
            <ac:spMk id="61" creationId="{00000000-0000-0000-0000-000000000000}"/>
          </ac:spMkLst>
        </pc:spChg>
        <pc:spChg chg="del">
          <ac:chgData name="Jorge Garcia | FETRI" userId="c64a7d57-1da2-4763-a98c-3c1ec591bfe0" providerId="ADAL" clId="{41ABA675-7404-426D-8809-5094FE605014}" dt="2021-03-01T08:20:23.210" v="690" actId="478"/>
          <ac:spMkLst>
            <pc:docMk/>
            <pc:sldMk cId="0" sldId="307"/>
            <ac:spMk id="62" creationId="{00000000-0000-0000-0000-000000000000}"/>
          </ac:spMkLst>
        </pc:spChg>
        <pc:spChg chg="add mod">
          <ac:chgData name="Jorge Garcia | FETRI" userId="c64a7d57-1da2-4763-a98c-3c1ec591bfe0" providerId="ADAL" clId="{41ABA675-7404-426D-8809-5094FE605014}" dt="2021-03-01T08:20:28.914" v="698" actId="20577"/>
          <ac:spMkLst>
            <pc:docMk/>
            <pc:sldMk cId="0" sldId="307"/>
            <ac:spMk id="63" creationId="{AF217310-C89B-4EE7-8527-A50CAAA187F5}"/>
          </ac:spMkLst>
        </pc:spChg>
        <pc:grpChg chg="del">
          <ac:chgData name="Jorge Garcia | FETRI" userId="c64a7d57-1da2-4763-a98c-3c1ec591bfe0" providerId="ADAL" clId="{41ABA675-7404-426D-8809-5094FE605014}" dt="2021-03-01T08:20:23.210" v="690" actId="478"/>
          <ac:grpSpMkLst>
            <pc:docMk/>
            <pc:sldMk cId="0" sldId="307"/>
            <ac:grpSpMk id="55" creationId="{00000000-0000-0000-0000-000000000000}"/>
          </ac:grpSpMkLst>
        </pc:grpChg>
        <pc:grpChg chg="del">
          <ac:chgData name="Jorge Garcia | FETRI" userId="c64a7d57-1da2-4763-a98c-3c1ec591bfe0" providerId="ADAL" clId="{41ABA675-7404-426D-8809-5094FE605014}" dt="2021-03-01T08:20:23.210" v="690" actId="478"/>
          <ac:grpSpMkLst>
            <pc:docMk/>
            <pc:sldMk cId="0" sldId="307"/>
            <ac:grpSpMk id="58" creationId="{00000000-0000-0000-0000-000000000000}"/>
          </ac:grpSpMkLst>
        </pc:grpChg>
        <pc:picChg chg="del">
          <ac:chgData name="Jorge Garcia | FETRI" userId="c64a7d57-1da2-4763-a98c-3c1ec591bfe0" providerId="ADAL" clId="{41ABA675-7404-426D-8809-5094FE605014}" dt="2021-03-01T08:20:23.210" v="690" actId="478"/>
          <ac:picMkLst>
            <pc:docMk/>
            <pc:sldMk cId="0" sldId="307"/>
            <ac:picMk id="19" creationId="{00000000-0000-0000-0000-000000000000}"/>
          </ac:picMkLst>
        </pc:picChg>
        <pc:picChg chg="del">
          <ac:chgData name="Jorge Garcia | FETRI" userId="c64a7d57-1da2-4763-a98c-3c1ec591bfe0" providerId="ADAL" clId="{41ABA675-7404-426D-8809-5094FE605014}" dt="2021-03-01T08:20:23.210" v="690" actId="478"/>
          <ac:picMkLst>
            <pc:docMk/>
            <pc:sldMk cId="0" sldId="307"/>
            <ac:picMk id="36" creationId="{00000000-0000-0000-0000-000000000000}"/>
          </ac:picMkLst>
        </pc:picChg>
        <pc:picChg chg="del">
          <ac:chgData name="Jorge Garcia | FETRI" userId="c64a7d57-1da2-4763-a98c-3c1ec591bfe0" providerId="ADAL" clId="{41ABA675-7404-426D-8809-5094FE605014}" dt="2021-03-01T08:20:23.210" v="690" actId="478"/>
          <ac:picMkLst>
            <pc:docMk/>
            <pc:sldMk cId="0" sldId="307"/>
            <ac:picMk id="51" creationId="{00000000-0000-0000-0000-000000000000}"/>
          </ac:picMkLst>
        </pc:picChg>
        <pc:picChg chg="del">
          <ac:chgData name="Jorge Garcia | FETRI" userId="c64a7d57-1da2-4763-a98c-3c1ec591bfe0" providerId="ADAL" clId="{41ABA675-7404-426D-8809-5094FE605014}" dt="2021-03-01T08:20:23.210" v="690" actId="478"/>
          <ac:picMkLst>
            <pc:docMk/>
            <pc:sldMk cId="0" sldId="307"/>
            <ac:picMk id="52" creationId="{00000000-0000-0000-0000-000000000000}"/>
          </ac:picMkLst>
        </pc:picChg>
        <pc:picChg chg="del">
          <ac:chgData name="Jorge Garcia | FETRI" userId="c64a7d57-1da2-4763-a98c-3c1ec591bfe0" providerId="ADAL" clId="{41ABA675-7404-426D-8809-5094FE605014}" dt="2021-03-01T08:20:23.210" v="690" actId="478"/>
          <ac:picMkLst>
            <pc:docMk/>
            <pc:sldMk cId="0" sldId="307"/>
            <ac:picMk id="53" creationId="{00000000-0000-0000-0000-000000000000}"/>
          </ac:picMkLst>
        </pc:picChg>
        <pc:picChg chg="del">
          <ac:chgData name="Jorge Garcia | FETRI" userId="c64a7d57-1da2-4763-a98c-3c1ec591bfe0" providerId="ADAL" clId="{41ABA675-7404-426D-8809-5094FE605014}" dt="2021-03-01T08:20:23.210" v="690" actId="478"/>
          <ac:picMkLst>
            <pc:docMk/>
            <pc:sldMk cId="0" sldId="307"/>
            <ac:picMk id="54" creationId="{00000000-0000-0000-0000-000000000000}"/>
          </ac:picMkLst>
        </pc:picChg>
        <pc:cxnChg chg="del">
          <ac:chgData name="Jorge Garcia | FETRI" userId="c64a7d57-1da2-4763-a98c-3c1ec591bfe0" providerId="ADAL" clId="{41ABA675-7404-426D-8809-5094FE605014}" dt="2021-03-01T08:20:23.210" v="690" actId="478"/>
          <ac:cxnSpMkLst>
            <pc:docMk/>
            <pc:sldMk cId="0" sldId="307"/>
            <ac:cxnSpMk id="40" creationId="{00000000-0000-0000-0000-000000000000}"/>
          </ac:cxnSpMkLst>
        </pc:cxnChg>
        <pc:cxnChg chg="del">
          <ac:chgData name="Jorge Garcia | FETRI" userId="c64a7d57-1da2-4763-a98c-3c1ec591bfe0" providerId="ADAL" clId="{41ABA675-7404-426D-8809-5094FE605014}" dt="2021-03-01T08:20:23.210" v="690" actId="478"/>
          <ac:cxnSpMkLst>
            <pc:docMk/>
            <pc:sldMk cId="0" sldId="307"/>
            <ac:cxnSpMk id="41" creationId="{00000000-0000-0000-0000-000000000000}"/>
          </ac:cxnSpMkLst>
        </pc:cxnChg>
        <pc:cxnChg chg="del">
          <ac:chgData name="Jorge Garcia | FETRI" userId="c64a7d57-1da2-4763-a98c-3c1ec591bfe0" providerId="ADAL" clId="{41ABA675-7404-426D-8809-5094FE605014}" dt="2021-03-01T08:20:23.210" v="690" actId="478"/>
          <ac:cxnSpMkLst>
            <pc:docMk/>
            <pc:sldMk cId="0" sldId="307"/>
            <ac:cxnSpMk id="42" creationId="{00000000-0000-0000-0000-000000000000}"/>
          </ac:cxnSpMkLst>
        </pc:cxnChg>
        <pc:cxnChg chg="del">
          <ac:chgData name="Jorge Garcia | FETRI" userId="c64a7d57-1da2-4763-a98c-3c1ec591bfe0" providerId="ADAL" clId="{41ABA675-7404-426D-8809-5094FE605014}" dt="2021-03-01T08:20:23.210" v="690" actId="478"/>
          <ac:cxnSpMkLst>
            <pc:docMk/>
            <pc:sldMk cId="0" sldId="307"/>
            <ac:cxnSpMk id="43" creationId="{00000000-0000-0000-0000-000000000000}"/>
          </ac:cxnSpMkLst>
        </pc:cxnChg>
        <pc:cxnChg chg="del">
          <ac:chgData name="Jorge Garcia | FETRI" userId="c64a7d57-1da2-4763-a98c-3c1ec591bfe0" providerId="ADAL" clId="{41ABA675-7404-426D-8809-5094FE605014}" dt="2021-03-01T08:20:23.210" v="690" actId="478"/>
          <ac:cxnSpMkLst>
            <pc:docMk/>
            <pc:sldMk cId="0" sldId="307"/>
            <ac:cxnSpMk id="46" creationId="{00000000-0000-0000-0000-000000000000}"/>
          </ac:cxnSpMkLst>
        </pc:cxnChg>
        <pc:cxnChg chg="del">
          <ac:chgData name="Jorge Garcia | FETRI" userId="c64a7d57-1da2-4763-a98c-3c1ec591bfe0" providerId="ADAL" clId="{41ABA675-7404-426D-8809-5094FE605014}" dt="2021-03-01T08:20:23.210" v="690" actId="478"/>
          <ac:cxnSpMkLst>
            <pc:docMk/>
            <pc:sldMk cId="0" sldId="307"/>
            <ac:cxnSpMk id="47" creationId="{00000000-0000-0000-0000-000000000000}"/>
          </ac:cxnSpMkLst>
        </pc:cxnChg>
      </pc:sldChg>
      <pc:sldChg chg="addSp delSp modSp mod">
        <pc:chgData name="Jorge Garcia | FETRI" userId="c64a7d57-1da2-4763-a98c-3c1ec591bfe0" providerId="ADAL" clId="{41ABA675-7404-426D-8809-5094FE605014}" dt="2021-03-01T08:21:14.646" v="735" actId="20577"/>
        <pc:sldMkLst>
          <pc:docMk/>
          <pc:sldMk cId="0" sldId="308"/>
        </pc:sldMkLst>
        <pc:spChg chg="del">
          <ac:chgData name="Jorge Garcia | FETRI" userId="c64a7d57-1da2-4763-a98c-3c1ec591bfe0" providerId="ADAL" clId="{41ABA675-7404-426D-8809-5094FE605014}" dt="2021-03-01T08:20:49.749" v="703" actId="478"/>
          <ac:spMkLst>
            <pc:docMk/>
            <pc:sldMk cId="0" sldId="308"/>
            <ac:spMk id="2" creationId="{00000000-0000-0000-0000-000000000000}"/>
          </ac:spMkLst>
        </pc:spChg>
        <pc:spChg chg="mod">
          <ac:chgData name="Jorge Garcia | FETRI" userId="c64a7d57-1da2-4763-a98c-3c1ec591bfe0" providerId="ADAL" clId="{41ABA675-7404-426D-8809-5094FE605014}" dt="2021-03-01T08:21:14.646" v="735" actId="20577"/>
          <ac:spMkLst>
            <pc:docMk/>
            <pc:sldMk cId="0" sldId="308"/>
            <ac:spMk id="3" creationId="{00000000-0000-0000-0000-000000000000}"/>
          </ac:spMkLst>
        </pc:spChg>
        <pc:spChg chg="add del mod">
          <ac:chgData name="Jorge Garcia | FETRI" userId="c64a7d57-1da2-4763-a98c-3c1ec591bfe0" providerId="ADAL" clId="{41ABA675-7404-426D-8809-5094FE605014}" dt="2021-03-01T08:20:52.360" v="704" actId="478"/>
          <ac:spMkLst>
            <pc:docMk/>
            <pc:sldMk cId="0" sldId="308"/>
            <ac:spMk id="5" creationId="{350E8B57-4020-4956-8277-4F298B1C1AA7}"/>
          </ac:spMkLst>
        </pc:spChg>
        <pc:spChg chg="add mod">
          <ac:chgData name="Jorge Garcia | FETRI" userId="c64a7d57-1da2-4763-a98c-3c1ec591bfe0" providerId="ADAL" clId="{41ABA675-7404-426D-8809-5094FE605014}" dt="2021-03-01T08:21:04.493" v="707"/>
          <ac:spMkLst>
            <pc:docMk/>
            <pc:sldMk cId="0" sldId="308"/>
            <ac:spMk id="6" creationId="{5CB75680-56DA-43B8-919A-31D243FA840C}"/>
          </ac:spMkLst>
        </pc:spChg>
      </pc:sldChg>
      <pc:sldChg chg="addSp delSp modSp mod">
        <pc:chgData name="Jorge Garcia | FETRI" userId="c64a7d57-1da2-4763-a98c-3c1ec591bfe0" providerId="ADAL" clId="{41ABA675-7404-426D-8809-5094FE605014}" dt="2021-03-01T08:22:01.852" v="800" actId="6549"/>
        <pc:sldMkLst>
          <pc:docMk/>
          <pc:sldMk cId="0" sldId="310"/>
        </pc:sldMkLst>
        <pc:spChg chg="mod">
          <ac:chgData name="Jorge Garcia | FETRI" userId="c64a7d57-1da2-4763-a98c-3c1ec591bfe0" providerId="ADAL" clId="{41ABA675-7404-426D-8809-5094FE605014}" dt="2021-03-01T08:21:42.890" v="765" actId="13926"/>
          <ac:spMkLst>
            <pc:docMk/>
            <pc:sldMk cId="0" sldId="310"/>
            <ac:spMk id="2" creationId="{00000000-0000-0000-0000-000000000000}"/>
          </ac:spMkLst>
        </pc:spChg>
        <pc:spChg chg="mod">
          <ac:chgData name="Jorge Garcia | FETRI" userId="c64a7d57-1da2-4763-a98c-3c1ec591bfe0" providerId="ADAL" clId="{41ABA675-7404-426D-8809-5094FE605014}" dt="2021-03-01T08:21:28.222" v="751" actId="20577"/>
          <ac:spMkLst>
            <pc:docMk/>
            <pc:sldMk cId="0" sldId="310"/>
            <ac:spMk id="3" creationId="{00000000-0000-0000-0000-000000000000}"/>
          </ac:spMkLst>
        </pc:spChg>
        <pc:spChg chg="del">
          <ac:chgData name="Jorge Garcia | FETRI" userId="c64a7d57-1da2-4763-a98c-3c1ec591bfe0" providerId="ADAL" clId="{41ABA675-7404-426D-8809-5094FE605014}" dt="2021-03-01T08:21:45.499" v="766" actId="478"/>
          <ac:spMkLst>
            <pc:docMk/>
            <pc:sldMk cId="0" sldId="310"/>
            <ac:spMk id="4" creationId="{FF8D14CA-25F3-4A70-A877-62512CDB764D}"/>
          </ac:spMkLst>
        </pc:spChg>
        <pc:spChg chg="del">
          <ac:chgData name="Jorge Garcia | FETRI" userId="c64a7d57-1da2-4763-a98c-3c1ec591bfe0" providerId="ADAL" clId="{41ABA675-7404-426D-8809-5094FE605014}" dt="2021-03-01T08:21:45.499" v="766" actId="478"/>
          <ac:spMkLst>
            <pc:docMk/>
            <pc:sldMk cId="0" sldId="310"/>
            <ac:spMk id="9" creationId="{00000000-0000-0000-0000-000000000000}"/>
          </ac:spMkLst>
        </pc:spChg>
        <pc:spChg chg="del">
          <ac:chgData name="Jorge Garcia | FETRI" userId="c64a7d57-1da2-4763-a98c-3c1ec591bfe0" providerId="ADAL" clId="{41ABA675-7404-426D-8809-5094FE605014}" dt="2021-03-01T08:21:45.499" v="766" actId="478"/>
          <ac:spMkLst>
            <pc:docMk/>
            <pc:sldMk cId="0" sldId="310"/>
            <ac:spMk id="10" creationId="{00000000-0000-0000-0000-000000000000}"/>
          </ac:spMkLst>
        </pc:spChg>
        <pc:spChg chg="del">
          <ac:chgData name="Jorge Garcia | FETRI" userId="c64a7d57-1da2-4763-a98c-3c1ec591bfe0" providerId="ADAL" clId="{41ABA675-7404-426D-8809-5094FE605014}" dt="2021-03-01T08:21:45.499" v="766" actId="478"/>
          <ac:spMkLst>
            <pc:docMk/>
            <pc:sldMk cId="0" sldId="310"/>
            <ac:spMk id="11" creationId="{00000000-0000-0000-0000-000000000000}"/>
          </ac:spMkLst>
        </pc:spChg>
        <pc:spChg chg="del">
          <ac:chgData name="Jorge Garcia | FETRI" userId="c64a7d57-1da2-4763-a98c-3c1ec591bfe0" providerId="ADAL" clId="{41ABA675-7404-426D-8809-5094FE605014}" dt="2021-03-01T08:21:45.499" v="766" actId="478"/>
          <ac:spMkLst>
            <pc:docMk/>
            <pc:sldMk cId="0" sldId="310"/>
            <ac:spMk id="13" creationId="{00000000-0000-0000-0000-000000000000}"/>
          </ac:spMkLst>
        </pc:spChg>
        <pc:spChg chg="del">
          <ac:chgData name="Jorge Garcia | FETRI" userId="c64a7d57-1da2-4763-a98c-3c1ec591bfe0" providerId="ADAL" clId="{41ABA675-7404-426D-8809-5094FE605014}" dt="2021-03-01T08:21:45.499" v="766" actId="478"/>
          <ac:spMkLst>
            <pc:docMk/>
            <pc:sldMk cId="0" sldId="310"/>
            <ac:spMk id="16" creationId="{DCCE6DD5-BF0F-4717-8253-2472E7CCBBFF}"/>
          </ac:spMkLst>
        </pc:spChg>
        <pc:spChg chg="del">
          <ac:chgData name="Jorge Garcia | FETRI" userId="c64a7d57-1da2-4763-a98c-3c1ec591bfe0" providerId="ADAL" clId="{41ABA675-7404-426D-8809-5094FE605014}" dt="2021-03-01T08:21:45.499" v="766" actId="478"/>
          <ac:spMkLst>
            <pc:docMk/>
            <pc:sldMk cId="0" sldId="310"/>
            <ac:spMk id="17" creationId="{BC1F9F19-81AC-442F-B286-D67A88CA2F46}"/>
          </ac:spMkLst>
        </pc:spChg>
        <pc:spChg chg="del">
          <ac:chgData name="Jorge Garcia | FETRI" userId="c64a7d57-1da2-4763-a98c-3c1ec591bfe0" providerId="ADAL" clId="{41ABA675-7404-426D-8809-5094FE605014}" dt="2021-03-01T08:21:45.499" v="766" actId="478"/>
          <ac:spMkLst>
            <pc:docMk/>
            <pc:sldMk cId="0" sldId="310"/>
            <ac:spMk id="19" creationId="{00000000-0000-0000-0000-000000000000}"/>
          </ac:spMkLst>
        </pc:spChg>
        <pc:spChg chg="del">
          <ac:chgData name="Jorge Garcia | FETRI" userId="c64a7d57-1da2-4763-a98c-3c1ec591bfe0" providerId="ADAL" clId="{41ABA675-7404-426D-8809-5094FE605014}" dt="2021-03-01T08:21:45.499" v="766" actId="478"/>
          <ac:spMkLst>
            <pc:docMk/>
            <pc:sldMk cId="0" sldId="310"/>
            <ac:spMk id="39" creationId="{00000000-0000-0000-0000-000000000000}"/>
          </ac:spMkLst>
        </pc:spChg>
        <pc:spChg chg="del">
          <ac:chgData name="Jorge Garcia | FETRI" userId="c64a7d57-1da2-4763-a98c-3c1ec591bfe0" providerId="ADAL" clId="{41ABA675-7404-426D-8809-5094FE605014}" dt="2021-03-01T08:21:45.499" v="766" actId="478"/>
          <ac:spMkLst>
            <pc:docMk/>
            <pc:sldMk cId="0" sldId="310"/>
            <ac:spMk id="41" creationId="{00000000-0000-0000-0000-000000000000}"/>
          </ac:spMkLst>
        </pc:spChg>
        <pc:spChg chg="del">
          <ac:chgData name="Jorge Garcia | FETRI" userId="c64a7d57-1da2-4763-a98c-3c1ec591bfe0" providerId="ADAL" clId="{41ABA675-7404-426D-8809-5094FE605014}" dt="2021-03-01T08:21:45.499" v="766" actId="478"/>
          <ac:spMkLst>
            <pc:docMk/>
            <pc:sldMk cId="0" sldId="310"/>
            <ac:spMk id="43" creationId="{00000000-0000-0000-0000-000000000000}"/>
          </ac:spMkLst>
        </pc:spChg>
        <pc:spChg chg="del">
          <ac:chgData name="Jorge Garcia | FETRI" userId="c64a7d57-1da2-4763-a98c-3c1ec591bfe0" providerId="ADAL" clId="{41ABA675-7404-426D-8809-5094FE605014}" dt="2021-03-01T08:21:45.499" v="766" actId="478"/>
          <ac:spMkLst>
            <pc:docMk/>
            <pc:sldMk cId="0" sldId="310"/>
            <ac:spMk id="49" creationId="{00000000-0000-0000-0000-000000000000}"/>
          </ac:spMkLst>
        </pc:spChg>
        <pc:spChg chg="del">
          <ac:chgData name="Jorge Garcia | FETRI" userId="c64a7d57-1da2-4763-a98c-3c1ec591bfe0" providerId="ADAL" clId="{41ABA675-7404-426D-8809-5094FE605014}" dt="2021-03-01T08:21:45.499" v="766" actId="478"/>
          <ac:spMkLst>
            <pc:docMk/>
            <pc:sldMk cId="0" sldId="310"/>
            <ac:spMk id="51" creationId="{00000000-0000-0000-0000-000000000000}"/>
          </ac:spMkLst>
        </pc:spChg>
        <pc:spChg chg="add del mod">
          <ac:chgData name="Jorge Garcia | FETRI" userId="c64a7d57-1da2-4763-a98c-3c1ec591bfe0" providerId="ADAL" clId="{41ABA675-7404-426D-8809-5094FE605014}" dt="2021-03-01T08:21:46.927" v="768"/>
          <ac:spMkLst>
            <pc:docMk/>
            <pc:sldMk cId="0" sldId="310"/>
            <ac:spMk id="63" creationId="{54E41215-94AB-4B2B-B69C-43008601F647}"/>
          </ac:spMkLst>
        </pc:spChg>
        <pc:spChg chg="add mod">
          <ac:chgData name="Jorge Garcia | FETRI" userId="c64a7d57-1da2-4763-a98c-3c1ec591bfe0" providerId="ADAL" clId="{41ABA675-7404-426D-8809-5094FE605014}" dt="2021-03-01T08:22:01.852" v="800" actId="6549"/>
          <ac:spMkLst>
            <pc:docMk/>
            <pc:sldMk cId="0" sldId="310"/>
            <ac:spMk id="64" creationId="{9A0EBF06-9172-4C3A-ADA2-6AC3DF3EC6E7}"/>
          </ac:spMkLst>
        </pc:spChg>
        <pc:grpChg chg="del">
          <ac:chgData name="Jorge Garcia | FETRI" userId="c64a7d57-1da2-4763-a98c-3c1ec591bfe0" providerId="ADAL" clId="{41ABA675-7404-426D-8809-5094FE605014}" dt="2021-03-01T08:21:45.499" v="766" actId="478"/>
          <ac:grpSpMkLst>
            <pc:docMk/>
            <pc:sldMk cId="0" sldId="310"/>
            <ac:grpSpMk id="5" creationId="{00000000-0000-0000-0000-000000000000}"/>
          </ac:grpSpMkLst>
        </pc:grpChg>
        <pc:grpChg chg="del">
          <ac:chgData name="Jorge Garcia | FETRI" userId="c64a7d57-1da2-4763-a98c-3c1ec591bfe0" providerId="ADAL" clId="{41ABA675-7404-426D-8809-5094FE605014}" dt="2021-03-01T08:21:45.499" v="766" actId="478"/>
          <ac:grpSpMkLst>
            <pc:docMk/>
            <pc:sldMk cId="0" sldId="310"/>
            <ac:grpSpMk id="56" creationId="{00000000-0000-0000-0000-000000000000}"/>
          </ac:grpSpMkLst>
        </pc:grpChg>
        <pc:grpChg chg="del">
          <ac:chgData name="Jorge Garcia | FETRI" userId="c64a7d57-1da2-4763-a98c-3c1ec591bfe0" providerId="ADAL" clId="{41ABA675-7404-426D-8809-5094FE605014}" dt="2021-03-01T08:21:45.499" v="766" actId="478"/>
          <ac:grpSpMkLst>
            <pc:docMk/>
            <pc:sldMk cId="0" sldId="310"/>
            <ac:grpSpMk id="60" creationId="{00000000-0000-0000-0000-000000000000}"/>
          </ac:grpSpMkLst>
        </pc:grpChg>
        <pc:picChg chg="del">
          <ac:chgData name="Jorge Garcia | FETRI" userId="c64a7d57-1da2-4763-a98c-3c1ec591bfe0" providerId="ADAL" clId="{41ABA675-7404-426D-8809-5094FE605014}" dt="2021-03-01T08:21:45.499" v="766" actId="478"/>
          <ac:picMkLst>
            <pc:docMk/>
            <pc:sldMk cId="0" sldId="310"/>
            <ac:picMk id="12" creationId="{00000000-0000-0000-0000-000000000000}"/>
          </ac:picMkLst>
        </pc:picChg>
        <pc:picChg chg="del">
          <ac:chgData name="Jorge Garcia | FETRI" userId="c64a7d57-1da2-4763-a98c-3c1ec591bfe0" providerId="ADAL" clId="{41ABA675-7404-426D-8809-5094FE605014}" dt="2021-03-01T08:21:45.499" v="766" actId="478"/>
          <ac:picMkLst>
            <pc:docMk/>
            <pc:sldMk cId="0" sldId="310"/>
            <ac:picMk id="53" creationId="{00000000-0000-0000-0000-000000000000}"/>
          </ac:picMkLst>
        </pc:picChg>
        <pc:picChg chg="del">
          <ac:chgData name="Jorge Garcia | FETRI" userId="c64a7d57-1da2-4763-a98c-3c1ec591bfe0" providerId="ADAL" clId="{41ABA675-7404-426D-8809-5094FE605014}" dt="2021-03-01T08:21:45.499" v="766" actId="478"/>
          <ac:picMkLst>
            <pc:docMk/>
            <pc:sldMk cId="0" sldId="310"/>
            <ac:picMk id="54" creationId="{00000000-0000-0000-0000-000000000000}"/>
          </ac:picMkLst>
        </pc:picChg>
        <pc:picChg chg="del">
          <ac:chgData name="Jorge Garcia | FETRI" userId="c64a7d57-1da2-4763-a98c-3c1ec591bfe0" providerId="ADAL" clId="{41ABA675-7404-426D-8809-5094FE605014}" dt="2021-03-01T08:21:45.499" v="766" actId="478"/>
          <ac:picMkLst>
            <pc:docMk/>
            <pc:sldMk cId="0" sldId="310"/>
            <ac:picMk id="55" creationId="{00000000-0000-0000-0000-000000000000}"/>
          </ac:picMkLst>
        </pc:picChg>
        <pc:picChg chg="del">
          <ac:chgData name="Jorge Garcia | FETRI" userId="c64a7d57-1da2-4763-a98c-3c1ec591bfe0" providerId="ADAL" clId="{41ABA675-7404-426D-8809-5094FE605014}" dt="2021-03-01T08:21:45.499" v="766" actId="478"/>
          <ac:picMkLst>
            <pc:docMk/>
            <pc:sldMk cId="0" sldId="310"/>
            <ac:picMk id="59" creationId="{00000000-0000-0000-0000-000000000000}"/>
          </ac:picMkLst>
        </pc:picChg>
        <pc:cxnChg chg="del">
          <ac:chgData name="Jorge Garcia | FETRI" userId="c64a7d57-1da2-4763-a98c-3c1ec591bfe0" providerId="ADAL" clId="{41ABA675-7404-426D-8809-5094FE605014}" dt="2021-03-01T08:21:45.499" v="766" actId="478"/>
          <ac:cxnSpMkLst>
            <pc:docMk/>
            <pc:sldMk cId="0" sldId="310"/>
            <ac:cxnSpMk id="8" creationId="{00000000-0000-0000-0000-000000000000}"/>
          </ac:cxnSpMkLst>
        </pc:cxnChg>
        <pc:cxnChg chg="del">
          <ac:chgData name="Jorge Garcia | FETRI" userId="c64a7d57-1da2-4763-a98c-3c1ec591bfe0" providerId="ADAL" clId="{41ABA675-7404-426D-8809-5094FE605014}" dt="2021-03-01T08:21:45.499" v="766" actId="478"/>
          <ac:cxnSpMkLst>
            <pc:docMk/>
            <pc:sldMk cId="0" sldId="310"/>
            <ac:cxnSpMk id="14" creationId="{00000000-0000-0000-0000-000000000000}"/>
          </ac:cxnSpMkLst>
        </pc:cxnChg>
        <pc:cxnChg chg="del">
          <ac:chgData name="Jorge Garcia | FETRI" userId="c64a7d57-1da2-4763-a98c-3c1ec591bfe0" providerId="ADAL" clId="{41ABA675-7404-426D-8809-5094FE605014}" dt="2021-03-01T08:21:45.499" v="766" actId="478"/>
          <ac:cxnSpMkLst>
            <pc:docMk/>
            <pc:sldMk cId="0" sldId="310"/>
            <ac:cxnSpMk id="15" creationId="{00000000-0000-0000-0000-000000000000}"/>
          </ac:cxnSpMkLst>
        </pc:cxnChg>
        <pc:cxnChg chg="del mod">
          <ac:chgData name="Jorge Garcia | FETRI" userId="c64a7d57-1da2-4763-a98c-3c1ec591bfe0" providerId="ADAL" clId="{41ABA675-7404-426D-8809-5094FE605014}" dt="2021-03-01T08:21:45.499" v="766" actId="478"/>
          <ac:cxnSpMkLst>
            <pc:docMk/>
            <pc:sldMk cId="0" sldId="310"/>
            <ac:cxnSpMk id="20" creationId="{00000000-0000-0000-0000-000000000000}"/>
          </ac:cxnSpMkLst>
        </pc:cxnChg>
        <pc:cxnChg chg="del mod">
          <ac:chgData name="Jorge Garcia | FETRI" userId="c64a7d57-1da2-4763-a98c-3c1ec591bfe0" providerId="ADAL" clId="{41ABA675-7404-426D-8809-5094FE605014}" dt="2021-03-01T08:21:45.499" v="766" actId="478"/>
          <ac:cxnSpMkLst>
            <pc:docMk/>
            <pc:sldMk cId="0" sldId="310"/>
            <ac:cxnSpMk id="21" creationId="{00000000-0000-0000-0000-000000000000}"/>
          </ac:cxnSpMkLst>
        </pc:cxnChg>
        <pc:cxnChg chg="del">
          <ac:chgData name="Jorge Garcia | FETRI" userId="c64a7d57-1da2-4763-a98c-3c1ec591bfe0" providerId="ADAL" clId="{41ABA675-7404-426D-8809-5094FE605014}" dt="2021-03-01T08:21:45.499" v="766" actId="478"/>
          <ac:cxnSpMkLst>
            <pc:docMk/>
            <pc:sldMk cId="0" sldId="310"/>
            <ac:cxnSpMk id="23" creationId="{00000000-0000-0000-0000-000000000000}"/>
          </ac:cxnSpMkLst>
        </pc:cxnChg>
        <pc:cxnChg chg="del">
          <ac:chgData name="Jorge Garcia | FETRI" userId="c64a7d57-1da2-4763-a98c-3c1ec591bfe0" providerId="ADAL" clId="{41ABA675-7404-426D-8809-5094FE605014}" dt="2021-03-01T08:21:45.499" v="766" actId="478"/>
          <ac:cxnSpMkLst>
            <pc:docMk/>
            <pc:sldMk cId="0" sldId="310"/>
            <ac:cxnSpMk id="24" creationId="{00000000-0000-0000-0000-000000000000}"/>
          </ac:cxnSpMkLst>
        </pc:cxnChg>
        <pc:cxnChg chg="del">
          <ac:chgData name="Jorge Garcia | FETRI" userId="c64a7d57-1da2-4763-a98c-3c1ec591bfe0" providerId="ADAL" clId="{41ABA675-7404-426D-8809-5094FE605014}" dt="2021-03-01T08:21:45.499" v="766" actId="478"/>
          <ac:cxnSpMkLst>
            <pc:docMk/>
            <pc:sldMk cId="0" sldId="310"/>
            <ac:cxnSpMk id="25" creationId="{00000000-0000-0000-0000-000000000000}"/>
          </ac:cxnSpMkLst>
        </pc:cxnChg>
        <pc:cxnChg chg="del">
          <ac:chgData name="Jorge Garcia | FETRI" userId="c64a7d57-1da2-4763-a98c-3c1ec591bfe0" providerId="ADAL" clId="{41ABA675-7404-426D-8809-5094FE605014}" dt="2021-03-01T08:21:45.499" v="766" actId="478"/>
          <ac:cxnSpMkLst>
            <pc:docMk/>
            <pc:sldMk cId="0" sldId="310"/>
            <ac:cxnSpMk id="26" creationId="{00000000-0000-0000-0000-000000000000}"/>
          </ac:cxnSpMkLst>
        </pc:cxnChg>
        <pc:cxnChg chg="del">
          <ac:chgData name="Jorge Garcia | FETRI" userId="c64a7d57-1da2-4763-a98c-3c1ec591bfe0" providerId="ADAL" clId="{41ABA675-7404-426D-8809-5094FE605014}" dt="2021-03-01T08:21:45.499" v="766" actId="478"/>
          <ac:cxnSpMkLst>
            <pc:docMk/>
            <pc:sldMk cId="0" sldId="310"/>
            <ac:cxnSpMk id="27" creationId="{00000000-0000-0000-0000-000000000000}"/>
          </ac:cxnSpMkLst>
        </pc:cxnChg>
        <pc:cxnChg chg="del">
          <ac:chgData name="Jorge Garcia | FETRI" userId="c64a7d57-1da2-4763-a98c-3c1ec591bfe0" providerId="ADAL" clId="{41ABA675-7404-426D-8809-5094FE605014}" dt="2021-03-01T08:21:45.499" v="766" actId="478"/>
          <ac:cxnSpMkLst>
            <pc:docMk/>
            <pc:sldMk cId="0" sldId="310"/>
            <ac:cxnSpMk id="28" creationId="{00000000-0000-0000-0000-000000000000}"/>
          </ac:cxnSpMkLst>
        </pc:cxnChg>
        <pc:cxnChg chg="del">
          <ac:chgData name="Jorge Garcia | FETRI" userId="c64a7d57-1da2-4763-a98c-3c1ec591bfe0" providerId="ADAL" clId="{41ABA675-7404-426D-8809-5094FE605014}" dt="2021-03-01T08:21:45.499" v="766" actId="478"/>
          <ac:cxnSpMkLst>
            <pc:docMk/>
            <pc:sldMk cId="0" sldId="310"/>
            <ac:cxnSpMk id="29" creationId="{00000000-0000-0000-0000-000000000000}"/>
          </ac:cxnSpMkLst>
        </pc:cxnChg>
        <pc:cxnChg chg="del">
          <ac:chgData name="Jorge Garcia | FETRI" userId="c64a7d57-1da2-4763-a98c-3c1ec591bfe0" providerId="ADAL" clId="{41ABA675-7404-426D-8809-5094FE605014}" dt="2021-03-01T08:21:45.499" v="766" actId="478"/>
          <ac:cxnSpMkLst>
            <pc:docMk/>
            <pc:sldMk cId="0" sldId="310"/>
            <ac:cxnSpMk id="30" creationId="{00000000-0000-0000-0000-000000000000}"/>
          </ac:cxnSpMkLst>
        </pc:cxnChg>
        <pc:cxnChg chg="del">
          <ac:chgData name="Jorge Garcia | FETRI" userId="c64a7d57-1da2-4763-a98c-3c1ec591bfe0" providerId="ADAL" clId="{41ABA675-7404-426D-8809-5094FE605014}" dt="2021-03-01T08:21:45.499" v="766" actId="478"/>
          <ac:cxnSpMkLst>
            <pc:docMk/>
            <pc:sldMk cId="0" sldId="310"/>
            <ac:cxnSpMk id="31" creationId="{00000000-0000-0000-0000-000000000000}"/>
          </ac:cxnSpMkLst>
        </pc:cxnChg>
        <pc:cxnChg chg="del">
          <ac:chgData name="Jorge Garcia | FETRI" userId="c64a7d57-1da2-4763-a98c-3c1ec591bfe0" providerId="ADAL" clId="{41ABA675-7404-426D-8809-5094FE605014}" dt="2021-03-01T08:21:45.499" v="766" actId="478"/>
          <ac:cxnSpMkLst>
            <pc:docMk/>
            <pc:sldMk cId="0" sldId="310"/>
            <ac:cxnSpMk id="32" creationId="{00000000-0000-0000-0000-000000000000}"/>
          </ac:cxnSpMkLst>
        </pc:cxnChg>
        <pc:cxnChg chg="del">
          <ac:chgData name="Jorge Garcia | FETRI" userId="c64a7d57-1da2-4763-a98c-3c1ec591bfe0" providerId="ADAL" clId="{41ABA675-7404-426D-8809-5094FE605014}" dt="2021-03-01T08:21:45.499" v="766" actId="478"/>
          <ac:cxnSpMkLst>
            <pc:docMk/>
            <pc:sldMk cId="0" sldId="310"/>
            <ac:cxnSpMk id="33" creationId="{00000000-0000-0000-0000-000000000000}"/>
          </ac:cxnSpMkLst>
        </pc:cxnChg>
        <pc:cxnChg chg="del">
          <ac:chgData name="Jorge Garcia | FETRI" userId="c64a7d57-1da2-4763-a98c-3c1ec591bfe0" providerId="ADAL" clId="{41ABA675-7404-426D-8809-5094FE605014}" dt="2021-03-01T08:21:45.499" v="766" actId="478"/>
          <ac:cxnSpMkLst>
            <pc:docMk/>
            <pc:sldMk cId="0" sldId="310"/>
            <ac:cxnSpMk id="34" creationId="{00000000-0000-0000-0000-000000000000}"/>
          </ac:cxnSpMkLst>
        </pc:cxnChg>
        <pc:cxnChg chg="del">
          <ac:chgData name="Jorge Garcia | FETRI" userId="c64a7d57-1da2-4763-a98c-3c1ec591bfe0" providerId="ADAL" clId="{41ABA675-7404-426D-8809-5094FE605014}" dt="2021-03-01T08:21:45.499" v="766" actId="478"/>
          <ac:cxnSpMkLst>
            <pc:docMk/>
            <pc:sldMk cId="0" sldId="310"/>
            <ac:cxnSpMk id="35" creationId="{00000000-0000-0000-0000-000000000000}"/>
          </ac:cxnSpMkLst>
        </pc:cxnChg>
        <pc:cxnChg chg="del">
          <ac:chgData name="Jorge Garcia | FETRI" userId="c64a7d57-1da2-4763-a98c-3c1ec591bfe0" providerId="ADAL" clId="{41ABA675-7404-426D-8809-5094FE605014}" dt="2021-03-01T08:21:45.499" v="766" actId="478"/>
          <ac:cxnSpMkLst>
            <pc:docMk/>
            <pc:sldMk cId="0" sldId="310"/>
            <ac:cxnSpMk id="36" creationId="{00000000-0000-0000-0000-000000000000}"/>
          </ac:cxnSpMkLst>
        </pc:cxnChg>
        <pc:cxnChg chg="del">
          <ac:chgData name="Jorge Garcia | FETRI" userId="c64a7d57-1da2-4763-a98c-3c1ec591bfe0" providerId="ADAL" clId="{41ABA675-7404-426D-8809-5094FE605014}" dt="2021-03-01T08:21:45.499" v="766" actId="478"/>
          <ac:cxnSpMkLst>
            <pc:docMk/>
            <pc:sldMk cId="0" sldId="310"/>
            <ac:cxnSpMk id="37" creationId="{00000000-0000-0000-0000-000000000000}"/>
          </ac:cxnSpMkLst>
        </pc:cxnChg>
        <pc:cxnChg chg="del">
          <ac:chgData name="Jorge Garcia | FETRI" userId="c64a7d57-1da2-4763-a98c-3c1ec591bfe0" providerId="ADAL" clId="{41ABA675-7404-426D-8809-5094FE605014}" dt="2021-03-01T08:21:45.499" v="766" actId="478"/>
          <ac:cxnSpMkLst>
            <pc:docMk/>
            <pc:sldMk cId="0" sldId="310"/>
            <ac:cxnSpMk id="38" creationId="{00000000-0000-0000-0000-000000000000}"/>
          </ac:cxnSpMkLst>
        </pc:cxnChg>
        <pc:cxnChg chg="del">
          <ac:chgData name="Jorge Garcia | FETRI" userId="c64a7d57-1da2-4763-a98c-3c1ec591bfe0" providerId="ADAL" clId="{41ABA675-7404-426D-8809-5094FE605014}" dt="2021-03-01T08:21:45.499" v="766" actId="478"/>
          <ac:cxnSpMkLst>
            <pc:docMk/>
            <pc:sldMk cId="0" sldId="310"/>
            <ac:cxnSpMk id="40" creationId="{00000000-0000-0000-0000-000000000000}"/>
          </ac:cxnSpMkLst>
        </pc:cxnChg>
      </pc:sldChg>
      <pc:sldChg chg="modSp mod">
        <pc:chgData name="Jorge Garcia | FETRI" userId="c64a7d57-1da2-4763-a98c-3c1ec591bfe0" providerId="ADAL" clId="{41ABA675-7404-426D-8809-5094FE605014}" dt="2021-03-01T08:22:36.977" v="804" actId="20577"/>
        <pc:sldMkLst>
          <pc:docMk/>
          <pc:sldMk cId="0" sldId="329"/>
        </pc:sldMkLst>
        <pc:spChg chg="mod">
          <ac:chgData name="Jorge Garcia | FETRI" userId="c64a7d57-1da2-4763-a98c-3c1ec591bfe0" providerId="ADAL" clId="{41ABA675-7404-426D-8809-5094FE605014}" dt="2021-03-01T08:22:36.977" v="804" actId="20577"/>
          <ac:spMkLst>
            <pc:docMk/>
            <pc:sldMk cId="0" sldId="329"/>
            <ac:spMk id="3" creationId="{00000000-0000-0000-0000-000000000000}"/>
          </ac:spMkLst>
        </pc:spChg>
      </pc:sldChg>
      <pc:sldChg chg="delSp modSp mod">
        <pc:chgData name="Jorge Garcia | FETRI" userId="c64a7d57-1da2-4763-a98c-3c1ec591bfe0" providerId="ADAL" clId="{41ABA675-7404-426D-8809-5094FE605014}" dt="2021-03-01T08:22:55.493" v="813" actId="5793"/>
        <pc:sldMkLst>
          <pc:docMk/>
          <pc:sldMk cId="0" sldId="331"/>
        </pc:sldMkLst>
        <pc:spChg chg="mod">
          <ac:chgData name="Jorge Garcia | FETRI" userId="c64a7d57-1da2-4763-a98c-3c1ec591bfe0" providerId="ADAL" clId="{41ABA675-7404-426D-8809-5094FE605014}" dt="2021-03-01T08:22:55.493" v="813" actId="5793"/>
          <ac:spMkLst>
            <pc:docMk/>
            <pc:sldMk cId="0" sldId="331"/>
            <ac:spMk id="3" creationId="{00000000-0000-0000-0000-000000000000}"/>
          </ac:spMkLst>
        </pc:spChg>
        <pc:picChg chg="del">
          <ac:chgData name="Jorge Garcia | FETRI" userId="c64a7d57-1da2-4763-a98c-3c1ec591bfe0" providerId="ADAL" clId="{41ABA675-7404-426D-8809-5094FE605014}" dt="2021-03-01T08:22:44.411" v="805" actId="478"/>
          <ac:picMkLst>
            <pc:docMk/>
            <pc:sldMk cId="0" sldId="331"/>
            <ac:picMk id="2050" creationId="{00000000-0000-0000-0000-000000000000}"/>
          </ac:picMkLst>
        </pc:picChg>
      </pc:sldChg>
      <pc:sldChg chg="addSp delSp modSp mod">
        <pc:chgData name="Jorge Garcia | FETRI" userId="c64a7d57-1da2-4763-a98c-3c1ec591bfe0" providerId="ADAL" clId="{41ABA675-7404-426D-8809-5094FE605014}" dt="2021-03-01T08:23:42.464" v="883" actId="20577"/>
        <pc:sldMkLst>
          <pc:docMk/>
          <pc:sldMk cId="0" sldId="333"/>
        </pc:sldMkLst>
        <pc:spChg chg="mod">
          <ac:chgData name="Jorge Garcia | FETRI" userId="c64a7d57-1da2-4763-a98c-3c1ec591bfe0" providerId="ADAL" clId="{41ABA675-7404-426D-8809-5094FE605014}" dt="2021-03-01T08:23:23.333" v="852" actId="20577"/>
          <ac:spMkLst>
            <pc:docMk/>
            <pc:sldMk cId="0" sldId="333"/>
            <ac:spMk id="2" creationId="{00000000-0000-0000-0000-000000000000}"/>
          </ac:spMkLst>
        </pc:spChg>
        <pc:spChg chg="del">
          <ac:chgData name="Jorge Garcia | FETRI" userId="c64a7d57-1da2-4763-a98c-3c1ec591bfe0" providerId="ADAL" clId="{41ABA675-7404-426D-8809-5094FE605014}" dt="2021-03-01T08:23:27.841" v="853" actId="478"/>
          <ac:spMkLst>
            <pc:docMk/>
            <pc:sldMk cId="0" sldId="333"/>
            <ac:spMk id="3" creationId="{00000000-0000-0000-0000-000000000000}"/>
          </ac:spMkLst>
        </pc:spChg>
        <pc:spChg chg="add mod">
          <ac:chgData name="Jorge Garcia | FETRI" userId="c64a7d57-1da2-4763-a98c-3c1ec591bfe0" providerId="ADAL" clId="{41ABA675-7404-426D-8809-5094FE605014}" dt="2021-03-01T08:23:42.464" v="883" actId="20577"/>
          <ac:spMkLst>
            <pc:docMk/>
            <pc:sldMk cId="0" sldId="333"/>
            <ac:spMk id="4" creationId="{11079F04-7A9C-4435-A356-7E1CD70FEBF9}"/>
          </ac:spMkLst>
        </pc:spChg>
      </pc:sldChg>
      <pc:sldChg chg="del">
        <pc:chgData name="Jorge Garcia | FETRI" userId="c64a7d57-1da2-4763-a98c-3c1ec591bfe0" providerId="ADAL" clId="{41ABA675-7404-426D-8809-5094FE605014}" dt="2021-03-01T08:07:29.437" v="62" actId="47"/>
        <pc:sldMkLst>
          <pc:docMk/>
          <pc:sldMk cId="0" sldId="336"/>
        </pc:sldMkLst>
      </pc:sldChg>
      <pc:sldChg chg="addSp delSp modSp mod">
        <pc:chgData name="Jorge Garcia | FETRI" userId="c64a7d57-1da2-4763-a98c-3c1ec591bfe0" providerId="ADAL" clId="{41ABA675-7404-426D-8809-5094FE605014}" dt="2021-03-01T08:10:27.607" v="300" actId="20577"/>
        <pc:sldMkLst>
          <pc:docMk/>
          <pc:sldMk cId="0" sldId="338"/>
        </pc:sldMkLst>
        <pc:spChg chg="del">
          <ac:chgData name="Jorge Garcia | FETRI" userId="c64a7d57-1da2-4763-a98c-3c1ec591bfe0" providerId="ADAL" clId="{41ABA675-7404-426D-8809-5094FE605014}" dt="2021-03-01T08:10:22.113" v="278" actId="478"/>
          <ac:spMkLst>
            <pc:docMk/>
            <pc:sldMk cId="0" sldId="338"/>
            <ac:spMk id="5" creationId="{00000000-0000-0000-0000-000000000000}"/>
          </ac:spMkLst>
        </pc:spChg>
        <pc:spChg chg="del">
          <ac:chgData name="Jorge Garcia | FETRI" userId="c64a7d57-1da2-4763-a98c-3c1ec591bfe0" providerId="ADAL" clId="{41ABA675-7404-426D-8809-5094FE605014}" dt="2021-03-01T08:10:22.113" v="278" actId="478"/>
          <ac:spMkLst>
            <pc:docMk/>
            <pc:sldMk cId="0" sldId="338"/>
            <ac:spMk id="6" creationId="{00000000-0000-0000-0000-000000000000}"/>
          </ac:spMkLst>
        </pc:spChg>
        <pc:spChg chg="del">
          <ac:chgData name="Jorge Garcia | FETRI" userId="c64a7d57-1da2-4763-a98c-3c1ec591bfe0" providerId="ADAL" clId="{41ABA675-7404-426D-8809-5094FE605014}" dt="2021-03-01T08:10:22.113" v="278" actId="478"/>
          <ac:spMkLst>
            <pc:docMk/>
            <pc:sldMk cId="0" sldId="338"/>
            <ac:spMk id="10" creationId="{00000000-0000-0000-0000-000000000000}"/>
          </ac:spMkLst>
        </pc:spChg>
        <pc:spChg chg="del">
          <ac:chgData name="Jorge Garcia | FETRI" userId="c64a7d57-1da2-4763-a98c-3c1ec591bfe0" providerId="ADAL" clId="{41ABA675-7404-426D-8809-5094FE605014}" dt="2021-03-01T08:10:22.113" v="278" actId="478"/>
          <ac:spMkLst>
            <pc:docMk/>
            <pc:sldMk cId="0" sldId="338"/>
            <ac:spMk id="11" creationId="{00000000-0000-0000-0000-000000000000}"/>
          </ac:spMkLst>
        </pc:spChg>
        <pc:spChg chg="del">
          <ac:chgData name="Jorge Garcia | FETRI" userId="c64a7d57-1da2-4763-a98c-3c1ec591bfe0" providerId="ADAL" clId="{41ABA675-7404-426D-8809-5094FE605014}" dt="2021-03-01T08:10:22.113" v="278" actId="478"/>
          <ac:spMkLst>
            <pc:docMk/>
            <pc:sldMk cId="0" sldId="338"/>
            <ac:spMk id="16" creationId="{00000000-0000-0000-0000-000000000000}"/>
          </ac:spMkLst>
        </pc:spChg>
        <pc:spChg chg="add mod">
          <ac:chgData name="Jorge Garcia | FETRI" userId="c64a7d57-1da2-4763-a98c-3c1ec591bfe0" providerId="ADAL" clId="{41ABA675-7404-426D-8809-5094FE605014}" dt="2021-03-01T08:10:27.607" v="300" actId="20577"/>
          <ac:spMkLst>
            <pc:docMk/>
            <pc:sldMk cId="0" sldId="338"/>
            <ac:spMk id="20" creationId="{55D7B188-78C8-4D87-B987-684FF6C1F18C}"/>
          </ac:spMkLst>
        </pc:spChg>
        <pc:picChg chg="del">
          <ac:chgData name="Jorge Garcia | FETRI" userId="c64a7d57-1da2-4763-a98c-3c1ec591bfe0" providerId="ADAL" clId="{41ABA675-7404-426D-8809-5094FE605014}" dt="2021-03-01T08:10:22.113" v="278" actId="478"/>
          <ac:picMkLst>
            <pc:docMk/>
            <pc:sldMk cId="0" sldId="338"/>
            <ac:picMk id="4" creationId="{00000000-0000-0000-0000-000000000000}"/>
          </ac:picMkLst>
        </pc:picChg>
        <pc:picChg chg="del">
          <ac:chgData name="Jorge Garcia | FETRI" userId="c64a7d57-1da2-4763-a98c-3c1ec591bfe0" providerId="ADAL" clId="{41ABA675-7404-426D-8809-5094FE605014}" dt="2021-03-01T08:10:22.113" v="278" actId="478"/>
          <ac:picMkLst>
            <pc:docMk/>
            <pc:sldMk cId="0" sldId="338"/>
            <ac:picMk id="8" creationId="{00000000-0000-0000-0000-000000000000}"/>
          </ac:picMkLst>
        </pc:picChg>
        <pc:picChg chg="del">
          <ac:chgData name="Jorge Garcia | FETRI" userId="c64a7d57-1da2-4763-a98c-3c1ec591bfe0" providerId="ADAL" clId="{41ABA675-7404-426D-8809-5094FE605014}" dt="2021-03-01T08:10:22.113" v="278" actId="478"/>
          <ac:picMkLst>
            <pc:docMk/>
            <pc:sldMk cId="0" sldId="338"/>
            <ac:picMk id="9" creationId="{00000000-0000-0000-0000-000000000000}"/>
          </ac:picMkLst>
        </pc:picChg>
        <pc:picChg chg="del">
          <ac:chgData name="Jorge Garcia | FETRI" userId="c64a7d57-1da2-4763-a98c-3c1ec591bfe0" providerId="ADAL" clId="{41ABA675-7404-426D-8809-5094FE605014}" dt="2021-03-01T08:10:22.113" v="278" actId="478"/>
          <ac:picMkLst>
            <pc:docMk/>
            <pc:sldMk cId="0" sldId="338"/>
            <ac:picMk id="21" creationId="{00000000-0000-0000-0000-000000000000}"/>
          </ac:picMkLst>
        </pc:picChg>
        <pc:picChg chg="del">
          <ac:chgData name="Jorge Garcia | FETRI" userId="c64a7d57-1da2-4763-a98c-3c1ec591bfe0" providerId="ADAL" clId="{41ABA675-7404-426D-8809-5094FE605014}" dt="2021-03-01T08:10:22.113" v="278" actId="478"/>
          <ac:picMkLst>
            <pc:docMk/>
            <pc:sldMk cId="0" sldId="338"/>
            <ac:picMk id="22" creationId="{00000000-0000-0000-0000-000000000000}"/>
          </ac:picMkLst>
        </pc:picChg>
        <pc:picChg chg="del">
          <ac:chgData name="Jorge Garcia | FETRI" userId="c64a7d57-1da2-4763-a98c-3c1ec591bfe0" providerId="ADAL" clId="{41ABA675-7404-426D-8809-5094FE605014}" dt="2021-03-01T08:10:22.113" v="278" actId="478"/>
          <ac:picMkLst>
            <pc:docMk/>
            <pc:sldMk cId="0" sldId="338"/>
            <ac:picMk id="23" creationId="{00000000-0000-0000-0000-000000000000}"/>
          </ac:picMkLst>
        </pc:picChg>
        <pc:picChg chg="del">
          <ac:chgData name="Jorge Garcia | FETRI" userId="c64a7d57-1da2-4763-a98c-3c1ec591bfe0" providerId="ADAL" clId="{41ABA675-7404-426D-8809-5094FE605014}" dt="2021-03-01T08:10:22.113" v="278" actId="478"/>
          <ac:picMkLst>
            <pc:docMk/>
            <pc:sldMk cId="0" sldId="338"/>
            <ac:picMk id="27" creationId="{00000000-0000-0000-0000-000000000000}"/>
          </ac:picMkLst>
        </pc:picChg>
        <pc:cxnChg chg="del">
          <ac:chgData name="Jorge Garcia | FETRI" userId="c64a7d57-1da2-4763-a98c-3c1ec591bfe0" providerId="ADAL" clId="{41ABA675-7404-426D-8809-5094FE605014}" dt="2021-03-01T08:10:22.113" v="278" actId="478"/>
          <ac:cxnSpMkLst>
            <pc:docMk/>
            <pc:sldMk cId="0" sldId="338"/>
            <ac:cxnSpMk id="12" creationId="{00000000-0000-0000-0000-000000000000}"/>
          </ac:cxnSpMkLst>
        </pc:cxnChg>
        <pc:cxnChg chg="del">
          <ac:chgData name="Jorge Garcia | FETRI" userId="c64a7d57-1da2-4763-a98c-3c1ec591bfe0" providerId="ADAL" clId="{41ABA675-7404-426D-8809-5094FE605014}" dt="2021-03-01T08:10:22.113" v="278" actId="478"/>
          <ac:cxnSpMkLst>
            <pc:docMk/>
            <pc:sldMk cId="0" sldId="338"/>
            <ac:cxnSpMk id="13" creationId="{00000000-0000-0000-0000-000000000000}"/>
          </ac:cxnSpMkLst>
        </pc:cxnChg>
        <pc:cxnChg chg="del">
          <ac:chgData name="Jorge Garcia | FETRI" userId="c64a7d57-1da2-4763-a98c-3c1ec591bfe0" providerId="ADAL" clId="{41ABA675-7404-426D-8809-5094FE605014}" dt="2021-03-01T08:10:22.113" v="278" actId="478"/>
          <ac:cxnSpMkLst>
            <pc:docMk/>
            <pc:sldMk cId="0" sldId="338"/>
            <ac:cxnSpMk id="17" creationId="{00000000-0000-0000-0000-000000000000}"/>
          </ac:cxnSpMkLst>
        </pc:cxnChg>
        <pc:cxnChg chg="del">
          <ac:chgData name="Jorge Garcia | FETRI" userId="c64a7d57-1da2-4763-a98c-3c1ec591bfe0" providerId="ADAL" clId="{41ABA675-7404-426D-8809-5094FE605014}" dt="2021-03-01T08:10:22.113" v="278" actId="478"/>
          <ac:cxnSpMkLst>
            <pc:docMk/>
            <pc:sldMk cId="0" sldId="338"/>
            <ac:cxnSpMk id="18" creationId="{00000000-0000-0000-0000-000000000000}"/>
          </ac:cxnSpMkLst>
        </pc:cxnChg>
        <pc:cxnChg chg="del">
          <ac:chgData name="Jorge Garcia | FETRI" userId="c64a7d57-1da2-4763-a98c-3c1ec591bfe0" providerId="ADAL" clId="{41ABA675-7404-426D-8809-5094FE605014}" dt="2021-03-01T08:10:22.113" v="278" actId="478"/>
          <ac:cxnSpMkLst>
            <pc:docMk/>
            <pc:sldMk cId="0" sldId="338"/>
            <ac:cxnSpMk id="19" creationId="{00000000-0000-0000-0000-000000000000}"/>
          </ac:cxnSpMkLst>
        </pc:cxnChg>
      </pc:sldChg>
      <pc:sldChg chg="addSp delSp modSp mod">
        <pc:chgData name="Jorge Garcia | FETRI" userId="c64a7d57-1da2-4763-a98c-3c1ec591bfe0" providerId="ADAL" clId="{41ABA675-7404-426D-8809-5094FE605014}" dt="2021-03-01T08:13:04.585" v="503" actId="20577"/>
        <pc:sldMkLst>
          <pc:docMk/>
          <pc:sldMk cId="0" sldId="340"/>
        </pc:sldMkLst>
        <pc:spChg chg="mod">
          <ac:chgData name="Jorge Garcia | FETRI" userId="c64a7d57-1da2-4763-a98c-3c1ec591bfe0" providerId="ADAL" clId="{41ABA675-7404-426D-8809-5094FE605014}" dt="2021-03-01T08:12:40.489" v="465" actId="20577"/>
          <ac:spMkLst>
            <pc:docMk/>
            <pc:sldMk cId="0" sldId="340"/>
            <ac:spMk id="3" creationId="{00000000-0000-0000-0000-000000000000}"/>
          </ac:spMkLst>
        </pc:spChg>
        <pc:spChg chg="del">
          <ac:chgData name="Jorge Garcia | FETRI" userId="c64a7d57-1da2-4763-a98c-3c1ec591bfe0" providerId="ADAL" clId="{41ABA675-7404-426D-8809-5094FE605014}" dt="2021-03-01T08:12:36.923" v="461" actId="478"/>
          <ac:spMkLst>
            <pc:docMk/>
            <pc:sldMk cId="0" sldId="340"/>
            <ac:spMk id="9" creationId="{00000000-0000-0000-0000-000000000000}"/>
          </ac:spMkLst>
        </pc:spChg>
        <pc:spChg chg="del">
          <ac:chgData name="Jorge Garcia | FETRI" userId="c64a7d57-1da2-4763-a98c-3c1ec591bfe0" providerId="ADAL" clId="{41ABA675-7404-426D-8809-5094FE605014}" dt="2021-03-01T08:12:36.923" v="461" actId="478"/>
          <ac:spMkLst>
            <pc:docMk/>
            <pc:sldMk cId="0" sldId="340"/>
            <ac:spMk id="10" creationId="{00000000-0000-0000-0000-000000000000}"/>
          </ac:spMkLst>
        </pc:spChg>
        <pc:spChg chg="del">
          <ac:chgData name="Jorge Garcia | FETRI" userId="c64a7d57-1da2-4763-a98c-3c1ec591bfe0" providerId="ADAL" clId="{41ABA675-7404-426D-8809-5094FE605014}" dt="2021-03-01T08:12:36.923" v="461" actId="478"/>
          <ac:spMkLst>
            <pc:docMk/>
            <pc:sldMk cId="0" sldId="340"/>
            <ac:spMk id="11" creationId="{00000000-0000-0000-0000-000000000000}"/>
          </ac:spMkLst>
        </pc:spChg>
        <pc:spChg chg="mod">
          <ac:chgData name="Jorge Garcia | FETRI" userId="c64a7d57-1da2-4763-a98c-3c1ec591bfe0" providerId="ADAL" clId="{41ABA675-7404-426D-8809-5094FE605014}" dt="2021-03-01T08:13:04.585" v="503" actId="20577"/>
          <ac:spMkLst>
            <pc:docMk/>
            <pc:sldMk cId="0" sldId="340"/>
            <ac:spMk id="35" creationId="{00000000-0000-0000-0000-000000000000}"/>
          </ac:spMkLst>
        </pc:spChg>
        <pc:spChg chg="add mod">
          <ac:chgData name="Jorge Garcia | FETRI" userId="c64a7d57-1da2-4763-a98c-3c1ec591bfe0" providerId="ADAL" clId="{41ABA675-7404-426D-8809-5094FE605014}" dt="2021-03-01T08:12:45.922" v="478" actId="20577"/>
          <ac:spMkLst>
            <pc:docMk/>
            <pc:sldMk cId="0" sldId="340"/>
            <ac:spMk id="36" creationId="{D3560F23-C556-4A2B-92DD-698AE8C515CA}"/>
          </ac:spMkLst>
        </pc:spChg>
        <pc:picChg chg="del">
          <ac:chgData name="Jorge Garcia | FETRI" userId="c64a7d57-1da2-4763-a98c-3c1ec591bfe0" providerId="ADAL" clId="{41ABA675-7404-426D-8809-5094FE605014}" dt="2021-03-01T08:12:34.012" v="460" actId="478"/>
          <ac:picMkLst>
            <pc:docMk/>
            <pc:sldMk cId="0" sldId="340"/>
            <ac:picMk id="6" creationId="{00000000-0000-0000-0000-000000000000}"/>
          </ac:picMkLst>
        </pc:picChg>
        <pc:picChg chg="del">
          <ac:chgData name="Jorge Garcia | FETRI" userId="c64a7d57-1da2-4763-a98c-3c1ec591bfe0" providerId="ADAL" clId="{41ABA675-7404-426D-8809-5094FE605014}" dt="2021-03-01T08:12:36.923" v="461" actId="478"/>
          <ac:picMkLst>
            <pc:docMk/>
            <pc:sldMk cId="0" sldId="340"/>
            <ac:picMk id="7" creationId="{00000000-0000-0000-0000-000000000000}"/>
          </ac:picMkLst>
        </pc:picChg>
        <pc:picChg chg="del">
          <ac:chgData name="Jorge Garcia | FETRI" userId="c64a7d57-1da2-4763-a98c-3c1ec591bfe0" providerId="ADAL" clId="{41ABA675-7404-426D-8809-5094FE605014}" dt="2021-03-01T08:12:36.923" v="461" actId="478"/>
          <ac:picMkLst>
            <pc:docMk/>
            <pc:sldMk cId="0" sldId="340"/>
            <ac:picMk id="8" creationId="{00000000-0000-0000-0000-000000000000}"/>
          </ac:picMkLst>
        </pc:picChg>
        <pc:picChg chg="del">
          <ac:chgData name="Jorge Garcia | FETRI" userId="c64a7d57-1da2-4763-a98c-3c1ec591bfe0" providerId="ADAL" clId="{41ABA675-7404-426D-8809-5094FE605014}" dt="2021-03-01T08:12:36.923" v="461" actId="478"/>
          <ac:picMkLst>
            <pc:docMk/>
            <pc:sldMk cId="0" sldId="340"/>
            <ac:picMk id="30" creationId="{00000000-0000-0000-0000-000000000000}"/>
          </ac:picMkLst>
        </pc:picChg>
        <pc:picChg chg="del">
          <ac:chgData name="Jorge Garcia | FETRI" userId="c64a7d57-1da2-4763-a98c-3c1ec591bfe0" providerId="ADAL" clId="{41ABA675-7404-426D-8809-5094FE605014}" dt="2021-03-01T08:12:36.923" v="461" actId="478"/>
          <ac:picMkLst>
            <pc:docMk/>
            <pc:sldMk cId="0" sldId="340"/>
            <ac:picMk id="31" creationId="{00000000-0000-0000-0000-000000000000}"/>
          </ac:picMkLst>
        </pc:picChg>
        <pc:picChg chg="del">
          <ac:chgData name="Jorge Garcia | FETRI" userId="c64a7d57-1da2-4763-a98c-3c1ec591bfe0" providerId="ADAL" clId="{41ABA675-7404-426D-8809-5094FE605014}" dt="2021-03-01T08:12:36.923" v="461" actId="478"/>
          <ac:picMkLst>
            <pc:docMk/>
            <pc:sldMk cId="0" sldId="340"/>
            <ac:picMk id="32" creationId="{00000000-0000-0000-0000-000000000000}"/>
          </ac:picMkLst>
        </pc:picChg>
        <pc:picChg chg="del">
          <ac:chgData name="Jorge Garcia | FETRI" userId="c64a7d57-1da2-4763-a98c-3c1ec591bfe0" providerId="ADAL" clId="{41ABA675-7404-426D-8809-5094FE605014}" dt="2021-03-01T08:12:36.923" v="461" actId="478"/>
          <ac:picMkLst>
            <pc:docMk/>
            <pc:sldMk cId="0" sldId="340"/>
            <ac:picMk id="33" creationId="{00000000-0000-0000-0000-000000000000}"/>
          </ac:picMkLst>
        </pc:picChg>
        <pc:picChg chg="del">
          <ac:chgData name="Jorge Garcia | FETRI" userId="c64a7d57-1da2-4763-a98c-3c1ec591bfe0" providerId="ADAL" clId="{41ABA675-7404-426D-8809-5094FE605014}" dt="2021-03-01T08:12:36.923" v="461" actId="478"/>
          <ac:picMkLst>
            <pc:docMk/>
            <pc:sldMk cId="0" sldId="340"/>
            <ac:picMk id="34" creationId="{00000000-0000-0000-0000-000000000000}"/>
          </ac:picMkLst>
        </pc:picChg>
        <pc:cxnChg chg="del">
          <ac:chgData name="Jorge Garcia | FETRI" userId="c64a7d57-1da2-4763-a98c-3c1ec591bfe0" providerId="ADAL" clId="{41ABA675-7404-426D-8809-5094FE605014}" dt="2021-03-01T08:12:36.923" v="461" actId="478"/>
          <ac:cxnSpMkLst>
            <pc:docMk/>
            <pc:sldMk cId="0" sldId="340"/>
            <ac:cxnSpMk id="12" creationId="{00000000-0000-0000-0000-000000000000}"/>
          </ac:cxnSpMkLst>
        </pc:cxnChg>
        <pc:cxnChg chg="del">
          <ac:chgData name="Jorge Garcia | FETRI" userId="c64a7d57-1da2-4763-a98c-3c1ec591bfe0" providerId="ADAL" clId="{41ABA675-7404-426D-8809-5094FE605014}" dt="2021-03-01T08:12:36.923" v="461" actId="478"/>
          <ac:cxnSpMkLst>
            <pc:docMk/>
            <pc:sldMk cId="0" sldId="340"/>
            <ac:cxnSpMk id="13" creationId="{00000000-0000-0000-0000-000000000000}"/>
          </ac:cxnSpMkLst>
        </pc:cxnChg>
        <pc:cxnChg chg="del">
          <ac:chgData name="Jorge Garcia | FETRI" userId="c64a7d57-1da2-4763-a98c-3c1ec591bfe0" providerId="ADAL" clId="{41ABA675-7404-426D-8809-5094FE605014}" dt="2021-03-01T08:12:36.923" v="461" actId="478"/>
          <ac:cxnSpMkLst>
            <pc:docMk/>
            <pc:sldMk cId="0" sldId="340"/>
            <ac:cxnSpMk id="14" creationId="{00000000-0000-0000-0000-000000000000}"/>
          </ac:cxnSpMkLst>
        </pc:cxnChg>
        <pc:cxnChg chg="del">
          <ac:chgData name="Jorge Garcia | FETRI" userId="c64a7d57-1da2-4763-a98c-3c1ec591bfe0" providerId="ADAL" clId="{41ABA675-7404-426D-8809-5094FE605014}" dt="2021-03-01T08:12:36.923" v="461" actId="478"/>
          <ac:cxnSpMkLst>
            <pc:docMk/>
            <pc:sldMk cId="0" sldId="340"/>
            <ac:cxnSpMk id="15" creationId="{00000000-0000-0000-0000-000000000000}"/>
          </ac:cxnSpMkLst>
        </pc:cxnChg>
        <pc:cxnChg chg="del">
          <ac:chgData name="Jorge Garcia | FETRI" userId="c64a7d57-1da2-4763-a98c-3c1ec591bfe0" providerId="ADAL" clId="{41ABA675-7404-426D-8809-5094FE605014}" dt="2021-03-01T08:12:36.923" v="461" actId="478"/>
          <ac:cxnSpMkLst>
            <pc:docMk/>
            <pc:sldMk cId="0" sldId="340"/>
            <ac:cxnSpMk id="16" creationId="{00000000-0000-0000-0000-000000000000}"/>
          </ac:cxnSpMkLst>
        </pc:cxnChg>
        <pc:cxnChg chg="del">
          <ac:chgData name="Jorge Garcia | FETRI" userId="c64a7d57-1da2-4763-a98c-3c1ec591bfe0" providerId="ADAL" clId="{41ABA675-7404-426D-8809-5094FE605014}" dt="2021-03-01T08:12:36.923" v="461" actId="478"/>
          <ac:cxnSpMkLst>
            <pc:docMk/>
            <pc:sldMk cId="0" sldId="340"/>
            <ac:cxnSpMk id="17" creationId="{00000000-0000-0000-0000-000000000000}"/>
          </ac:cxnSpMkLst>
        </pc:cxnChg>
        <pc:cxnChg chg="del">
          <ac:chgData name="Jorge Garcia | FETRI" userId="c64a7d57-1da2-4763-a98c-3c1ec591bfe0" providerId="ADAL" clId="{41ABA675-7404-426D-8809-5094FE605014}" dt="2021-03-01T08:12:36.923" v="461" actId="478"/>
          <ac:cxnSpMkLst>
            <pc:docMk/>
            <pc:sldMk cId="0" sldId="340"/>
            <ac:cxnSpMk id="18" creationId="{00000000-0000-0000-0000-000000000000}"/>
          </ac:cxnSpMkLst>
        </pc:cxnChg>
        <pc:cxnChg chg="del">
          <ac:chgData name="Jorge Garcia | FETRI" userId="c64a7d57-1da2-4763-a98c-3c1ec591bfe0" providerId="ADAL" clId="{41ABA675-7404-426D-8809-5094FE605014}" dt="2021-03-01T08:12:36.923" v="461" actId="478"/>
          <ac:cxnSpMkLst>
            <pc:docMk/>
            <pc:sldMk cId="0" sldId="340"/>
            <ac:cxnSpMk id="19" creationId="{00000000-0000-0000-0000-000000000000}"/>
          </ac:cxnSpMkLst>
        </pc:cxnChg>
        <pc:cxnChg chg="del">
          <ac:chgData name="Jorge Garcia | FETRI" userId="c64a7d57-1da2-4763-a98c-3c1ec591bfe0" providerId="ADAL" clId="{41ABA675-7404-426D-8809-5094FE605014}" dt="2021-03-01T08:12:36.923" v="461" actId="478"/>
          <ac:cxnSpMkLst>
            <pc:docMk/>
            <pc:sldMk cId="0" sldId="340"/>
            <ac:cxnSpMk id="20" creationId="{00000000-0000-0000-0000-000000000000}"/>
          </ac:cxnSpMkLst>
        </pc:cxnChg>
        <pc:cxnChg chg="del">
          <ac:chgData name="Jorge Garcia | FETRI" userId="c64a7d57-1da2-4763-a98c-3c1ec591bfe0" providerId="ADAL" clId="{41ABA675-7404-426D-8809-5094FE605014}" dt="2021-03-01T08:12:36.923" v="461" actId="478"/>
          <ac:cxnSpMkLst>
            <pc:docMk/>
            <pc:sldMk cId="0" sldId="340"/>
            <ac:cxnSpMk id="21" creationId="{00000000-0000-0000-0000-000000000000}"/>
          </ac:cxnSpMkLst>
        </pc:cxnChg>
        <pc:cxnChg chg="del">
          <ac:chgData name="Jorge Garcia | FETRI" userId="c64a7d57-1da2-4763-a98c-3c1ec591bfe0" providerId="ADAL" clId="{41ABA675-7404-426D-8809-5094FE605014}" dt="2021-03-01T08:12:36.923" v="461" actId="478"/>
          <ac:cxnSpMkLst>
            <pc:docMk/>
            <pc:sldMk cId="0" sldId="340"/>
            <ac:cxnSpMk id="22" creationId="{00000000-0000-0000-0000-000000000000}"/>
          </ac:cxnSpMkLst>
        </pc:cxnChg>
        <pc:cxnChg chg="del">
          <ac:chgData name="Jorge Garcia | FETRI" userId="c64a7d57-1da2-4763-a98c-3c1ec591bfe0" providerId="ADAL" clId="{41ABA675-7404-426D-8809-5094FE605014}" dt="2021-03-01T08:12:36.923" v="461" actId="478"/>
          <ac:cxnSpMkLst>
            <pc:docMk/>
            <pc:sldMk cId="0" sldId="340"/>
            <ac:cxnSpMk id="23" creationId="{00000000-0000-0000-0000-000000000000}"/>
          </ac:cxnSpMkLst>
        </pc:cxnChg>
        <pc:cxnChg chg="del">
          <ac:chgData name="Jorge Garcia | FETRI" userId="c64a7d57-1da2-4763-a98c-3c1ec591bfe0" providerId="ADAL" clId="{41ABA675-7404-426D-8809-5094FE605014}" dt="2021-03-01T08:12:36.923" v="461" actId="478"/>
          <ac:cxnSpMkLst>
            <pc:docMk/>
            <pc:sldMk cId="0" sldId="340"/>
            <ac:cxnSpMk id="24" creationId="{00000000-0000-0000-0000-000000000000}"/>
          </ac:cxnSpMkLst>
        </pc:cxnChg>
        <pc:cxnChg chg="del">
          <ac:chgData name="Jorge Garcia | FETRI" userId="c64a7d57-1da2-4763-a98c-3c1ec591bfe0" providerId="ADAL" clId="{41ABA675-7404-426D-8809-5094FE605014}" dt="2021-03-01T08:12:36.923" v="461" actId="478"/>
          <ac:cxnSpMkLst>
            <pc:docMk/>
            <pc:sldMk cId="0" sldId="340"/>
            <ac:cxnSpMk id="25" creationId="{00000000-0000-0000-0000-000000000000}"/>
          </ac:cxnSpMkLst>
        </pc:cxnChg>
        <pc:cxnChg chg="del">
          <ac:chgData name="Jorge Garcia | FETRI" userId="c64a7d57-1da2-4763-a98c-3c1ec591bfe0" providerId="ADAL" clId="{41ABA675-7404-426D-8809-5094FE605014}" dt="2021-03-01T08:12:36.923" v="461" actId="478"/>
          <ac:cxnSpMkLst>
            <pc:docMk/>
            <pc:sldMk cId="0" sldId="340"/>
            <ac:cxnSpMk id="26" creationId="{00000000-0000-0000-0000-000000000000}"/>
          </ac:cxnSpMkLst>
        </pc:cxnChg>
        <pc:cxnChg chg="del">
          <ac:chgData name="Jorge Garcia | FETRI" userId="c64a7d57-1da2-4763-a98c-3c1ec591bfe0" providerId="ADAL" clId="{41ABA675-7404-426D-8809-5094FE605014}" dt="2021-03-01T08:12:36.923" v="461" actId="478"/>
          <ac:cxnSpMkLst>
            <pc:docMk/>
            <pc:sldMk cId="0" sldId="340"/>
            <ac:cxnSpMk id="27" creationId="{00000000-0000-0000-0000-000000000000}"/>
          </ac:cxnSpMkLst>
        </pc:cxnChg>
        <pc:cxnChg chg="del">
          <ac:chgData name="Jorge Garcia | FETRI" userId="c64a7d57-1da2-4763-a98c-3c1ec591bfe0" providerId="ADAL" clId="{41ABA675-7404-426D-8809-5094FE605014}" dt="2021-03-01T08:12:36.923" v="461" actId="478"/>
          <ac:cxnSpMkLst>
            <pc:docMk/>
            <pc:sldMk cId="0" sldId="340"/>
            <ac:cxnSpMk id="28" creationId="{00000000-0000-0000-0000-000000000000}"/>
          </ac:cxnSpMkLst>
        </pc:cxnChg>
        <pc:cxnChg chg="del">
          <ac:chgData name="Jorge Garcia | FETRI" userId="c64a7d57-1da2-4763-a98c-3c1ec591bfe0" providerId="ADAL" clId="{41ABA675-7404-426D-8809-5094FE605014}" dt="2021-03-01T08:12:36.923" v="461" actId="478"/>
          <ac:cxnSpMkLst>
            <pc:docMk/>
            <pc:sldMk cId="0" sldId="340"/>
            <ac:cxnSpMk id="29" creationId="{00000000-0000-0000-0000-000000000000}"/>
          </ac:cxnSpMkLst>
        </pc:cxnChg>
      </pc:sldChg>
      <pc:sldChg chg="addSp delSp modSp mod">
        <pc:chgData name="Jorge Garcia | FETRI" userId="c64a7d57-1da2-4763-a98c-3c1ec591bfe0" providerId="ADAL" clId="{41ABA675-7404-426D-8809-5094FE605014}" dt="2021-03-01T08:09:12.923" v="183" actId="20577"/>
        <pc:sldMkLst>
          <pc:docMk/>
          <pc:sldMk cId="0" sldId="341"/>
        </pc:sldMkLst>
        <pc:spChg chg="del">
          <ac:chgData name="Jorge Garcia | FETRI" userId="c64a7d57-1da2-4763-a98c-3c1ec591bfe0" providerId="ADAL" clId="{41ABA675-7404-426D-8809-5094FE605014}" dt="2021-03-01T08:09:06.300" v="173" actId="478"/>
          <ac:spMkLst>
            <pc:docMk/>
            <pc:sldMk cId="0" sldId="341"/>
            <ac:spMk id="3" creationId="{00000000-0000-0000-0000-000000000000}"/>
          </ac:spMkLst>
        </pc:spChg>
        <pc:spChg chg="del">
          <ac:chgData name="Jorge Garcia | FETRI" userId="c64a7d57-1da2-4763-a98c-3c1ec591bfe0" providerId="ADAL" clId="{41ABA675-7404-426D-8809-5094FE605014}" dt="2021-03-01T08:09:08.472" v="174" actId="478"/>
          <ac:spMkLst>
            <pc:docMk/>
            <pc:sldMk cId="0" sldId="341"/>
            <ac:spMk id="5" creationId="{00000000-0000-0000-0000-000000000000}"/>
          </ac:spMkLst>
        </pc:spChg>
        <pc:spChg chg="add mod">
          <ac:chgData name="Jorge Garcia | FETRI" userId="c64a7d57-1da2-4763-a98c-3c1ec591bfe0" providerId="ADAL" clId="{41ABA675-7404-426D-8809-5094FE605014}" dt="2021-03-01T08:09:12.923" v="183" actId="20577"/>
          <ac:spMkLst>
            <pc:docMk/>
            <pc:sldMk cId="0" sldId="341"/>
            <ac:spMk id="6" creationId="{E284FC23-7CE1-4496-975D-381C5B21D77D}"/>
          </ac:spMkLst>
        </pc:spChg>
      </pc:sldChg>
      <pc:sldChg chg="delSp modSp del mod">
        <pc:chgData name="Jorge Garcia | FETRI" userId="c64a7d57-1da2-4763-a98c-3c1ec591bfe0" providerId="ADAL" clId="{41ABA675-7404-426D-8809-5094FE605014}" dt="2021-03-01T08:22:23.904" v="802" actId="47"/>
        <pc:sldMkLst>
          <pc:docMk/>
          <pc:sldMk cId="0" sldId="342"/>
        </pc:sldMkLst>
        <pc:spChg chg="del">
          <ac:chgData name="Jorge Garcia | FETRI" userId="c64a7d57-1da2-4763-a98c-3c1ec591bfe0" providerId="ADAL" clId="{41ABA675-7404-426D-8809-5094FE605014}" dt="2021-03-01T08:22:08.374" v="801" actId="478"/>
          <ac:spMkLst>
            <pc:docMk/>
            <pc:sldMk cId="0" sldId="342"/>
            <ac:spMk id="52" creationId="{00000000-0000-0000-0000-000000000000}"/>
          </ac:spMkLst>
        </pc:spChg>
        <pc:spChg chg="del">
          <ac:chgData name="Jorge Garcia | FETRI" userId="c64a7d57-1da2-4763-a98c-3c1ec591bfe0" providerId="ADAL" clId="{41ABA675-7404-426D-8809-5094FE605014}" dt="2021-03-01T08:22:08.374" v="801" actId="478"/>
          <ac:spMkLst>
            <pc:docMk/>
            <pc:sldMk cId="0" sldId="342"/>
            <ac:spMk id="56" creationId="{00000000-0000-0000-0000-000000000000}"/>
          </ac:spMkLst>
        </pc:spChg>
        <pc:spChg chg="del">
          <ac:chgData name="Jorge Garcia | FETRI" userId="c64a7d57-1da2-4763-a98c-3c1ec591bfe0" providerId="ADAL" clId="{41ABA675-7404-426D-8809-5094FE605014}" dt="2021-03-01T08:22:08.374" v="801" actId="478"/>
          <ac:spMkLst>
            <pc:docMk/>
            <pc:sldMk cId="0" sldId="342"/>
            <ac:spMk id="60" creationId="{00000000-0000-0000-0000-000000000000}"/>
          </ac:spMkLst>
        </pc:spChg>
        <pc:spChg chg="del">
          <ac:chgData name="Jorge Garcia | FETRI" userId="c64a7d57-1da2-4763-a98c-3c1ec591bfe0" providerId="ADAL" clId="{41ABA675-7404-426D-8809-5094FE605014}" dt="2021-03-01T08:22:08.374" v="801" actId="478"/>
          <ac:spMkLst>
            <pc:docMk/>
            <pc:sldMk cId="0" sldId="342"/>
            <ac:spMk id="63" creationId="{00000000-0000-0000-0000-000000000000}"/>
          </ac:spMkLst>
        </pc:spChg>
        <pc:spChg chg="del">
          <ac:chgData name="Jorge Garcia | FETRI" userId="c64a7d57-1da2-4763-a98c-3c1ec591bfe0" providerId="ADAL" clId="{41ABA675-7404-426D-8809-5094FE605014}" dt="2021-03-01T08:22:08.374" v="801" actId="478"/>
          <ac:spMkLst>
            <pc:docMk/>
            <pc:sldMk cId="0" sldId="342"/>
            <ac:spMk id="64" creationId="{00000000-0000-0000-0000-000000000000}"/>
          </ac:spMkLst>
        </pc:spChg>
        <pc:spChg chg="del">
          <ac:chgData name="Jorge Garcia | FETRI" userId="c64a7d57-1da2-4763-a98c-3c1ec591bfe0" providerId="ADAL" clId="{41ABA675-7404-426D-8809-5094FE605014}" dt="2021-03-01T08:22:08.374" v="801" actId="478"/>
          <ac:spMkLst>
            <pc:docMk/>
            <pc:sldMk cId="0" sldId="342"/>
            <ac:spMk id="65" creationId="{00000000-0000-0000-0000-000000000000}"/>
          </ac:spMkLst>
        </pc:spChg>
        <pc:spChg chg="del">
          <ac:chgData name="Jorge Garcia | FETRI" userId="c64a7d57-1da2-4763-a98c-3c1ec591bfe0" providerId="ADAL" clId="{41ABA675-7404-426D-8809-5094FE605014}" dt="2021-03-01T08:22:08.374" v="801" actId="478"/>
          <ac:spMkLst>
            <pc:docMk/>
            <pc:sldMk cId="0" sldId="342"/>
            <ac:spMk id="66" creationId="{00000000-0000-0000-0000-000000000000}"/>
          </ac:spMkLst>
        </pc:spChg>
        <pc:spChg chg="del">
          <ac:chgData name="Jorge Garcia | FETRI" userId="c64a7d57-1da2-4763-a98c-3c1ec591bfe0" providerId="ADAL" clId="{41ABA675-7404-426D-8809-5094FE605014}" dt="2021-03-01T08:22:08.374" v="801" actId="478"/>
          <ac:spMkLst>
            <pc:docMk/>
            <pc:sldMk cId="0" sldId="342"/>
            <ac:spMk id="67" creationId="{00000000-0000-0000-0000-000000000000}"/>
          </ac:spMkLst>
        </pc:spChg>
        <pc:spChg chg="del">
          <ac:chgData name="Jorge Garcia | FETRI" userId="c64a7d57-1da2-4763-a98c-3c1ec591bfe0" providerId="ADAL" clId="{41ABA675-7404-426D-8809-5094FE605014}" dt="2021-03-01T08:22:08.374" v="801" actId="478"/>
          <ac:spMkLst>
            <pc:docMk/>
            <pc:sldMk cId="0" sldId="342"/>
            <ac:spMk id="68" creationId="{00000000-0000-0000-0000-000000000000}"/>
          </ac:spMkLst>
        </pc:spChg>
        <pc:spChg chg="del">
          <ac:chgData name="Jorge Garcia | FETRI" userId="c64a7d57-1da2-4763-a98c-3c1ec591bfe0" providerId="ADAL" clId="{41ABA675-7404-426D-8809-5094FE605014}" dt="2021-03-01T08:22:08.374" v="801" actId="478"/>
          <ac:spMkLst>
            <pc:docMk/>
            <pc:sldMk cId="0" sldId="342"/>
            <ac:spMk id="69" creationId="{00000000-0000-0000-0000-000000000000}"/>
          </ac:spMkLst>
        </pc:spChg>
        <pc:spChg chg="del">
          <ac:chgData name="Jorge Garcia | FETRI" userId="c64a7d57-1da2-4763-a98c-3c1ec591bfe0" providerId="ADAL" clId="{41ABA675-7404-426D-8809-5094FE605014}" dt="2021-03-01T08:22:08.374" v="801" actId="478"/>
          <ac:spMkLst>
            <pc:docMk/>
            <pc:sldMk cId="0" sldId="342"/>
            <ac:spMk id="70" creationId="{00000000-0000-0000-0000-000000000000}"/>
          </ac:spMkLst>
        </pc:spChg>
        <pc:spChg chg="del">
          <ac:chgData name="Jorge Garcia | FETRI" userId="c64a7d57-1da2-4763-a98c-3c1ec591bfe0" providerId="ADAL" clId="{41ABA675-7404-426D-8809-5094FE605014}" dt="2021-03-01T08:22:08.374" v="801" actId="478"/>
          <ac:spMkLst>
            <pc:docMk/>
            <pc:sldMk cId="0" sldId="342"/>
            <ac:spMk id="71" creationId="{00000000-0000-0000-0000-000000000000}"/>
          </ac:spMkLst>
        </pc:spChg>
        <pc:spChg chg="del">
          <ac:chgData name="Jorge Garcia | FETRI" userId="c64a7d57-1da2-4763-a98c-3c1ec591bfe0" providerId="ADAL" clId="{41ABA675-7404-426D-8809-5094FE605014}" dt="2021-03-01T08:22:08.374" v="801" actId="478"/>
          <ac:spMkLst>
            <pc:docMk/>
            <pc:sldMk cId="0" sldId="342"/>
            <ac:spMk id="72" creationId="{00000000-0000-0000-0000-000000000000}"/>
          </ac:spMkLst>
        </pc:spChg>
        <pc:spChg chg="del">
          <ac:chgData name="Jorge Garcia | FETRI" userId="c64a7d57-1da2-4763-a98c-3c1ec591bfe0" providerId="ADAL" clId="{41ABA675-7404-426D-8809-5094FE605014}" dt="2021-03-01T08:22:08.374" v="801" actId="478"/>
          <ac:spMkLst>
            <pc:docMk/>
            <pc:sldMk cId="0" sldId="342"/>
            <ac:spMk id="73" creationId="{00000000-0000-0000-0000-000000000000}"/>
          </ac:spMkLst>
        </pc:spChg>
        <pc:spChg chg="del">
          <ac:chgData name="Jorge Garcia | FETRI" userId="c64a7d57-1da2-4763-a98c-3c1ec591bfe0" providerId="ADAL" clId="{41ABA675-7404-426D-8809-5094FE605014}" dt="2021-03-01T08:22:08.374" v="801" actId="478"/>
          <ac:spMkLst>
            <pc:docMk/>
            <pc:sldMk cId="0" sldId="342"/>
            <ac:spMk id="74" creationId="{00000000-0000-0000-0000-000000000000}"/>
          </ac:spMkLst>
        </pc:spChg>
        <pc:spChg chg="del">
          <ac:chgData name="Jorge Garcia | FETRI" userId="c64a7d57-1da2-4763-a98c-3c1ec591bfe0" providerId="ADAL" clId="{41ABA675-7404-426D-8809-5094FE605014}" dt="2021-03-01T08:22:08.374" v="801" actId="478"/>
          <ac:spMkLst>
            <pc:docMk/>
            <pc:sldMk cId="0" sldId="342"/>
            <ac:spMk id="75" creationId="{00000000-0000-0000-0000-000000000000}"/>
          </ac:spMkLst>
        </pc:spChg>
        <pc:spChg chg="del">
          <ac:chgData name="Jorge Garcia | FETRI" userId="c64a7d57-1da2-4763-a98c-3c1ec591bfe0" providerId="ADAL" clId="{41ABA675-7404-426D-8809-5094FE605014}" dt="2021-03-01T08:22:08.374" v="801" actId="478"/>
          <ac:spMkLst>
            <pc:docMk/>
            <pc:sldMk cId="0" sldId="342"/>
            <ac:spMk id="76" creationId="{00000000-0000-0000-0000-000000000000}"/>
          </ac:spMkLst>
        </pc:spChg>
        <pc:spChg chg="del">
          <ac:chgData name="Jorge Garcia | FETRI" userId="c64a7d57-1da2-4763-a98c-3c1ec591bfe0" providerId="ADAL" clId="{41ABA675-7404-426D-8809-5094FE605014}" dt="2021-03-01T08:22:08.374" v="801" actId="478"/>
          <ac:spMkLst>
            <pc:docMk/>
            <pc:sldMk cId="0" sldId="342"/>
            <ac:spMk id="80" creationId="{00000000-0000-0000-0000-000000000000}"/>
          </ac:spMkLst>
        </pc:spChg>
        <pc:spChg chg="del">
          <ac:chgData name="Jorge Garcia | FETRI" userId="c64a7d57-1da2-4763-a98c-3c1ec591bfe0" providerId="ADAL" clId="{41ABA675-7404-426D-8809-5094FE605014}" dt="2021-03-01T08:22:08.374" v="801" actId="478"/>
          <ac:spMkLst>
            <pc:docMk/>
            <pc:sldMk cId="0" sldId="342"/>
            <ac:spMk id="89" creationId="{00000000-0000-0000-0000-000000000000}"/>
          </ac:spMkLst>
        </pc:spChg>
        <pc:spChg chg="del">
          <ac:chgData name="Jorge Garcia | FETRI" userId="c64a7d57-1da2-4763-a98c-3c1ec591bfe0" providerId="ADAL" clId="{41ABA675-7404-426D-8809-5094FE605014}" dt="2021-03-01T08:22:08.374" v="801" actId="478"/>
          <ac:spMkLst>
            <pc:docMk/>
            <pc:sldMk cId="0" sldId="342"/>
            <ac:spMk id="92" creationId="{00000000-0000-0000-0000-000000000000}"/>
          </ac:spMkLst>
        </pc:spChg>
        <pc:spChg chg="del">
          <ac:chgData name="Jorge Garcia | FETRI" userId="c64a7d57-1da2-4763-a98c-3c1ec591bfe0" providerId="ADAL" clId="{41ABA675-7404-426D-8809-5094FE605014}" dt="2021-03-01T08:22:08.374" v="801" actId="478"/>
          <ac:spMkLst>
            <pc:docMk/>
            <pc:sldMk cId="0" sldId="342"/>
            <ac:spMk id="94" creationId="{00000000-0000-0000-0000-000000000000}"/>
          </ac:spMkLst>
        </pc:spChg>
        <pc:spChg chg="del">
          <ac:chgData name="Jorge Garcia | FETRI" userId="c64a7d57-1da2-4763-a98c-3c1ec591bfe0" providerId="ADAL" clId="{41ABA675-7404-426D-8809-5094FE605014}" dt="2021-03-01T08:22:08.374" v="801" actId="478"/>
          <ac:spMkLst>
            <pc:docMk/>
            <pc:sldMk cId="0" sldId="342"/>
            <ac:spMk id="95" creationId="{00000000-0000-0000-0000-000000000000}"/>
          </ac:spMkLst>
        </pc:spChg>
        <pc:grpChg chg="del">
          <ac:chgData name="Jorge Garcia | FETRI" userId="c64a7d57-1da2-4763-a98c-3c1ec591bfe0" providerId="ADAL" clId="{41ABA675-7404-426D-8809-5094FE605014}" dt="2021-03-01T08:22:08.374" v="801" actId="478"/>
          <ac:grpSpMkLst>
            <pc:docMk/>
            <pc:sldMk cId="0" sldId="342"/>
            <ac:grpSpMk id="98" creationId="{00000000-0000-0000-0000-000000000000}"/>
          </ac:grpSpMkLst>
        </pc:grpChg>
        <pc:grpChg chg="del">
          <ac:chgData name="Jorge Garcia | FETRI" userId="c64a7d57-1da2-4763-a98c-3c1ec591bfe0" providerId="ADAL" clId="{41ABA675-7404-426D-8809-5094FE605014}" dt="2021-03-01T08:22:08.374" v="801" actId="478"/>
          <ac:grpSpMkLst>
            <pc:docMk/>
            <pc:sldMk cId="0" sldId="342"/>
            <ac:grpSpMk id="101" creationId="{00000000-0000-0000-0000-000000000000}"/>
          </ac:grpSpMkLst>
        </pc:grpChg>
        <pc:picChg chg="del">
          <ac:chgData name="Jorge Garcia | FETRI" userId="c64a7d57-1da2-4763-a98c-3c1ec591bfe0" providerId="ADAL" clId="{41ABA675-7404-426D-8809-5094FE605014}" dt="2021-03-01T08:22:08.374" v="801" actId="478"/>
          <ac:picMkLst>
            <pc:docMk/>
            <pc:sldMk cId="0" sldId="342"/>
            <ac:picMk id="50" creationId="{00000000-0000-0000-0000-000000000000}"/>
          </ac:picMkLst>
        </pc:picChg>
        <pc:picChg chg="del">
          <ac:chgData name="Jorge Garcia | FETRI" userId="c64a7d57-1da2-4763-a98c-3c1ec591bfe0" providerId="ADAL" clId="{41ABA675-7404-426D-8809-5094FE605014}" dt="2021-03-01T08:22:08.374" v="801" actId="478"/>
          <ac:picMkLst>
            <pc:docMk/>
            <pc:sldMk cId="0" sldId="342"/>
            <ac:picMk id="83" creationId="{00000000-0000-0000-0000-000000000000}"/>
          </ac:picMkLst>
        </pc:picChg>
        <pc:picChg chg="del">
          <ac:chgData name="Jorge Garcia | FETRI" userId="c64a7d57-1da2-4763-a98c-3c1ec591bfe0" providerId="ADAL" clId="{41ABA675-7404-426D-8809-5094FE605014}" dt="2021-03-01T08:22:08.374" v="801" actId="478"/>
          <ac:picMkLst>
            <pc:docMk/>
            <pc:sldMk cId="0" sldId="342"/>
            <ac:picMk id="105" creationId="{00000000-0000-0000-0000-000000000000}"/>
          </ac:picMkLst>
        </pc:picChg>
        <pc:picChg chg="del">
          <ac:chgData name="Jorge Garcia | FETRI" userId="c64a7d57-1da2-4763-a98c-3c1ec591bfe0" providerId="ADAL" clId="{41ABA675-7404-426D-8809-5094FE605014}" dt="2021-03-01T08:22:08.374" v="801" actId="478"/>
          <ac:picMkLst>
            <pc:docMk/>
            <pc:sldMk cId="0" sldId="342"/>
            <ac:picMk id="106" creationId="{00000000-0000-0000-0000-000000000000}"/>
          </ac:picMkLst>
        </pc:picChg>
        <pc:picChg chg="del">
          <ac:chgData name="Jorge Garcia | FETRI" userId="c64a7d57-1da2-4763-a98c-3c1ec591bfe0" providerId="ADAL" clId="{41ABA675-7404-426D-8809-5094FE605014}" dt="2021-03-01T08:22:08.374" v="801" actId="478"/>
          <ac:picMkLst>
            <pc:docMk/>
            <pc:sldMk cId="0" sldId="342"/>
            <ac:picMk id="107" creationId="{00000000-0000-0000-0000-000000000000}"/>
          </ac:picMkLst>
        </pc:picChg>
        <pc:cxnChg chg="del">
          <ac:chgData name="Jorge Garcia | FETRI" userId="c64a7d57-1da2-4763-a98c-3c1ec591bfe0" providerId="ADAL" clId="{41ABA675-7404-426D-8809-5094FE605014}" dt="2021-03-01T08:22:08.374" v="801" actId="478"/>
          <ac:cxnSpMkLst>
            <pc:docMk/>
            <pc:sldMk cId="0" sldId="342"/>
            <ac:cxnSpMk id="77" creationId="{00000000-0000-0000-0000-000000000000}"/>
          </ac:cxnSpMkLst>
        </pc:cxnChg>
        <pc:cxnChg chg="del">
          <ac:chgData name="Jorge Garcia | FETRI" userId="c64a7d57-1da2-4763-a98c-3c1ec591bfe0" providerId="ADAL" clId="{41ABA675-7404-426D-8809-5094FE605014}" dt="2021-03-01T08:22:08.374" v="801" actId="478"/>
          <ac:cxnSpMkLst>
            <pc:docMk/>
            <pc:sldMk cId="0" sldId="342"/>
            <ac:cxnSpMk id="78" creationId="{00000000-0000-0000-0000-000000000000}"/>
          </ac:cxnSpMkLst>
        </pc:cxnChg>
        <pc:cxnChg chg="del mod">
          <ac:chgData name="Jorge Garcia | FETRI" userId="c64a7d57-1da2-4763-a98c-3c1ec591bfe0" providerId="ADAL" clId="{41ABA675-7404-426D-8809-5094FE605014}" dt="2021-03-01T08:22:08.374" v="801" actId="478"/>
          <ac:cxnSpMkLst>
            <pc:docMk/>
            <pc:sldMk cId="0" sldId="342"/>
            <ac:cxnSpMk id="79" creationId="{00000000-0000-0000-0000-000000000000}"/>
          </ac:cxnSpMkLst>
        </pc:cxnChg>
        <pc:cxnChg chg="del">
          <ac:chgData name="Jorge Garcia | FETRI" userId="c64a7d57-1da2-4763-a98c-3c1ec591bfe0" providerId="ADAL" clId="{41ABA675-7404-426D-8809-5094FE605014}" dt="2021-03-01T08:22:08.374" v="801" actId="478"/>
          <ac:cxnSpMkLst>
            <pc:docMk/>
            <pc:sldMk cId="0" sldId="342"/>
            <ac:cxnSpMk id="81" creationId="{00000000-0000-0000-0000-000000000000}"/>
          </ac:cxnSpMkLst>
        </pc:cxnChg>
        <pc:cxnChg chg="del mod">
          <ac:chgData name="Jorge Garcia | FETRI" userId="c64a7d57-1da2-4763-a98c-3c1ec591bfe0" providerId="ADAL" clId="{41ABA675-7404-426D-8809-5094FE605014}" dt="2021-03-01T08:22:08.374" v="801" actId="478"/>
          <ac:cxnSpMkLst>
            <pc:docMk/>
            <pc:sldMk cId="0" sldId="342"/>
            <ac:cxnSpMk id="82" creationId="{00000000-0000-0000-0000-000000000000}"/>
          </ac:cxnSpMkLst>
        </pc:cxnChg>
        <pc:cxnChg chg="del">
          <ac:chgData name="Jorge Garcia | FETRI" userId="c64a7d57-1da2-4763-a98c-3c1ec591bfe0" providerId="ADAL" clId="{41ABA675-7404-426D-8809-5094FE605014}" dt="2021-03-01T08:22:08.374" v="801" actId="478"/>
          <ac:cxnSpMkLst>
            <pc:docMk/>
            <pc:sldMk cId="0" sldId="342"/>
            <ac:cxnSpMk id="85" creationId="{00000000-0000-0000-0000-000000000000}"/>
          </ac:cxnSpMkLst>
        </pc:cxnChg>
        <pc:cxnChg chg="del">
          <ac:chgData name="Jorge Garcia | FETRI" userId="c64a7d57-1da2-4763-a98c-3c1ec591bfe0" providerId="ADAL" clId="{41ABA675-7404-426D-8809-5094FE605014}" dt="2021-03-01T08:22:08.374" v="801" actId="478"/>
          <ac:cxnSpMkLst>
            <pc:docMk/>
            <pc:sldMk cId="0" sldId="342"/>
            <ac:cxnSpMk id="87" creationId="{00000000-0000-0000-0000-000000000000}"/>
          </ac:cxnSpMkLst>
        </pc:cxnChg>
      </pc:sldChg>
      <pc:sldChg chg="addSp delSp modSp mod">
        <pc:chgData name="Jorge Garcia | FETRI" userId="c64a7d57-1da2-4763-a98c-3c1ec591bfe0" providerId="ADAL" clId="{41ABA675-7404-426D-8809-5094FE605014}" dt="2021-03-01T08:09:28.152" v="202" actId="20577"/>
        <pc:sldMkLst>
          <pc:docMk/>
          <pc:sldMk cId="4150057480" sldId="346"/>
        </pc:sldMkLst>
        <pc:spChg chg="del">
          <ac:chgData name="Jorge Garcia | FETRI" userId="c64a7d57-1da2-4763-a98c-3c1ec591bfe0" providerId="ADAL" clId="{41ABA675-7404-426D-8809-5094FE605014}" dt="2021-03-01T08:09:18.265" v="184" actId="478"/>
          <ac:spMkLst>
            <pc:docMk/>
            <pc:sldMk cId="4150057480" sldId="346"/>
            <ac:spMk id="3" creationId="{00000000-0000-0000-0000-000000000000}"/>
          </ac:spMkLst>
        </pc:spChg>
        <pc:spChg chg="del">
          <ac:chgData name="Jorge Garcia | FETRI" userId="c64a7d57-1da2-4763-a98c-3c1ec591bfe0" providerId="ADAL" clId="{41ABA675-7404-426D-8809-5094FE605014}" dt="2021-03-01T08:09:22.457" v="185" actId="478"/>
          <ac:spMkLst>
            <pc:docMk/>
            <pc:sldMk cId="4150057480" sldId="346"/>
            <ac:spMk id="5" creationId="{00000000-0000-0000-0000-000000000000}"/>
          </ac:spMkLst>
        </pc:spChg>
        <pc:spChg chg="add mod">
          <ac:chgData name="Jorge Garcia | FETRI" userId="c64a7d57-1da2-4763-a98c-3c1ec591bfe0" providerId="ADAL" clId="{41ABA675-7404-426D-8809-5094FE605014}" dt="2021-03-01T08:09:28.152" v="202" actId="20577"/>
          <ac:spMkLst>
            <pc:docMk/>
            <pc:sldMk cId="4150057480" sldId="346"/>
            <ac:spMk id="6" creationId="{02FDBD1F-5689-430D-8B02-2074ECE8FBFD}"/>
          </ac:spMkLst>
        </pc:spChg>
      </pc:sldChg>
      <pc:sldChg chg="addSp delSp modSp mod">
        <pc:chgData name="Jorge Garcia | FETRI" userId="c64a7d57-1da2-4763-a98c-3c1ec591bfe0" providerId="ADAL" clId="{41ABA675-7404-426D-8809-5094FE605014}" dt="2021-03-01T08:20:40.639" v="702" actId="1036"/>
        <pc:sldMkLst>
          <pc:docMk/>
          <pc:sldMk cId="2603564585" sldId="347"/>
        </pc:sldMkLst>
        <pc:spChg chg="mod">
          <ac:chgData name="Jorge Garcia | FETRI" userId="c64a7d57-1da2-4763-a98c-3c1ec591bfe0" providerId="ADAL" clId="{41ABA675-7404-426D-8809-5094FE605014}" dt="2021-03-01T08:10:38.585" v="303" actId="20577"/>
          <ac:spMkLst>
            <pc:docMk/>
            <pc:sldMk cId="2603564585" sldId="347"/>
            <ac:spMk id="3" creationId="{00000000-0000-0000-0000-000000000000}"/>
          </ac:spMkLst>
        </pc:spChg>
        <pc:spChg chg="add del mod">
          <ac:chgData name="Jorge Garcia | FETRI" userId="c64a7d57-1da2-4763-a98c-3c1ec591bfe0" providerId="ADAL" clId="{41ABA675-7404-426D-8809-5094FE605014}" dt="2021-03-01T08:20:40.639" v="702" actId="1036"/>
          <ac:spMkLst>
            <pc:docMk/>
            <pc:sldMk cId="2603564585" sldId="347"/>
            <ac:spMk id="4" creationId="{00000000-0000-0000-0000-000000000000}"/>
          </ac:spMkLst>
        </pc:spChg>
      </pc:sldChg>
      <pc:sldChg chg="add del setBg">
        <pc:chgData name="Jorge Garcia | FETRI" userId="c64a7d57-1da2-4763-a98c-3c1ec591bfe0" providerId="ADAL" clId="{41ABA675-7404-426D-8809-5094FE605014}" dt="2021-03-01T08:20:53.735" v="706"/>
        <pc:sldMkLst>
          <pc:docMk/>
          <pc:sldMk cId="3484606126" sldId="348"/>
        </pc:sldMkLst>
      </pc:sldChg>
    </pc:docChg>
  </pc:docChgLst>
  <pc:docChgLst>
    <pc:chgData name="Jorge" userId="c64a7d57-1da2-4763-a98c-3c1ec591bfe0" providerId="ADAL" clId="{CD458EF2-352E-434D-9C67-63F6BCF52972}"/>
    <pc:docChg chg="modSld">
      <pc:chgData name="Jorge" userId="c64a7d57-1da2-4763-a98c-3c1ec591bfe0" providerId="ADAL" clId="{CD458EF2-352E-434D-9C67-63F6BCF52972}" dt="2021-09-30T17:10:31.038" v="86" actId="20577"/>
      <pc:docMkLst>
        <pc:docMk/>
      </pc:docMkLst>
      <pc:sldChg chg="modSp mod">
        <pc:chgData name="Jorge" userId="c64a7d57-1da2-4763-a98c-3c1ec591bfe0" providerId="ADAL" clId="{CD458EF2-352E-434D-9C67-63F6BCF52972}" dt="2021-09-30T17:09:56.460" v="62" actId="20577"/>
        <pc:sldMkLst>
          <pc:docMk/>
          <pc:sldMk cId="0" sldId="282"/>
        </pc:sldMkLst>
        <pc:spChg chg="mod">
          <ac:chgData name="Jorge" userId="c64a7d57-1da2-4763-a98c-3c1ec591bfe0" providerId="ADAL" clId="{CD458EF2-352E-434D-9C67-63F6BCF52972}" dt="2021-09-30T17:09:56.460" v="62" actId="20577"/>
          <ac:spMkLst>
            <pc:docMk/>
            <pc:sldMk cId="0" sldId="282"/>
            <ac:spMk id="2" creationId="{00000000-0000-0000-0000-000000000000}"/>
          </ac:spMkLst>
        </pc:spChg>
      </pc:sldChg>
      <pc:sldChg chg="modSp mod">
        <pc:chgData name="Jorge" userId="c64a7d57-1da2-4763-a98c-3c1ec591bfe0" providerId="ADAL" clId="{CD458EF2-352E-434D-9C67-63F6BCF52972}" dt="2021-09-30T17:10:31.038" v="86" actId="20577"/>
        <pc:sldMkLst>
          <pc:docMk/>
          <pc:sldMk cId="0" sldId="289"/>
        </pc:sldMkLst>
        <pc:spChg chg="mod">
          <ac:chgData name="Jorge" userId="c64a7d57-1da2-4763-a98c-3c1ec591bfe0" providerId="ADAL" clId="{CD458EF2-352E-434D-9C67-63F6BCF52972}" dt="2021-09-30T17:10:31.038" v="86" actId="20577"/>
          <ac:spMkLst>
            <pc:docMk/>
            <pc:sldMk cId="0" sldId="289"/>
            <ac:spMk id="5"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Marcador de encabezado"/>
          <p:cNvSpPr txBox="1">
            <a:spLocks noGrp="1"/>
          </p:cNvSpPr>
          <p:nvPr>
            <p:ph type="hdr" sz="quarter"/>
          </p:nvPr>
        </p:nvSpPr>
        <p:spPr>
          <a:xfrm>
            <a:off x="0" y="0"/>
            <a:ext cx="2971800" cy="458788"/>
          </a:xfrm>
          <a:prstGeom prst="rect">
            <a:avLst/>
          </a:prstGeom>
        </p:spPr>
        <p:txBody>
          <a:bodyPr lIns="91440" tIns="45720" rIns="91440" bIns="45720"/>
          <a:lstStyle>
            <a:lvl1pPr lvl="0" algn="l" rtl="0">
              <a:defRPr sz="1200">
                <a:latin typeface="Calibri"/>
              </a:defRPr>
            </a:lvl1pPr>
          </a:lstStyle>
          <a:p>
            <a:endParaRPr/>
          </a:p>
        </p:txBody>
      </p:sp>
      <p:sp>
        <p:nvSpPr>
          <p:cNvPr id="3" name="2 Marcador de fecha"/>
          <p:cNvSpPr txBox="1">
            <a:spLocks noGrp="1"/>
          </p:cNvSpPr>
          <p:nvPr>
            <p:ph type="dt" idx="1"/>
          </p:nvPr>
        </p:nvSpPr>
        <p:spPr>
          <a:xfrm>
            <a:off x="3884613" y="0"/>
            <a:ext cx="2971800" cy="458788"/>
          </a:xfrm>
          <a:prstGeom prst="rect">
            <a:avLst/>
          </a:prstGeom>
        </p:spPr>
        <p:txBody>
          <a:bodyPr lIns="91440" tIns="45720" rIns="91440" bIns="45720"/>
          <a:lstStyle>
            <a:lvl1pPr lvl="0" algn="r" rtl="0">
              <a:defRPr sz="1200">
                <a:latin typeface="Calibri"/>
              </a:defRPr>
            </a:lvl1pPr>
          </a:lstStyle>
          <a:p>
            <a:endParaRPr/>
          </a:p>
        </p:txBody>
      </p:sp>
      <p:sp>
        <p:nvSpPr>
          <p:cNvPr id="4" name="3 Marcador de imagen de diapositiva"/>
          <p:cNvSpPr txBox="1">
            <a:spLocks noGrp="1" noRot="1" noChangeAspect="1"/>
          </p:cNvSpPr>
          <p:nvPr>
            <p:ph type="sldImg" idx="2"/>
          </p:nvPr>
        </p:nvSpPr>
        <p:spPr>
          <a:xfrm>
            <a:off x="1247775" y="1143000"/>
            <a:ext cx="4362450" cy="3086100"/>
          </a:xfrm>
          <a:prstGeom prst="rect">
            <a:avLst/>
          </a:prstGeom>
          <a:noFill/>
          <a:ln w="12700">
            <a:solidFill>
              <a:srgbClr val="000000"/>
            </a:solidFill>
          </a:ln>
        </p:spPr>
        <p:txBody>
          <a:bodyPr lIns="91440" tIns="45720" rIns="91440" bIns="45720" anchor="ctr"/>
          <a:lstStyle>
            <a:lvl1pPr lvl="0">
              <a:defRPr/>
            </a:lvl1pPr>
          </a:lstStyle>
          <a:p>
            <a:endParaRPr/>
          </a:p>
        </p:txBody>
      </p:sp>
      <p:sp>
        <p:nvSpPr>
          <p:cNvPr id="5" name="4 Marcador de notas"/>
          <p:cNvSpPr txBox="1">
            <a:spLocks noGrp="1"/>
          </p:cNvSpPr>
          <p:nvPr>
            <p:ph type="body" sz="quarter" idx="3"/>
          </p:nvPr>
        </p:nvSpPr>
        <p:spPr>
          <a:xfrm>
            <a:off x="685800" y="4400550"/>
            <a:ext cx="5486400" cy="3600450"/>
          </a:xfrm>
          <a:prstGeom prst="rect">
            <a:avLst/>
          </a:prstGeom>
        </p:spPr>
        <p:txBody>
          <a:bodyPr lIns="91440" tIns="45720" rIns="91440" bIns="45720"/>
          <a:lstStyle>
            <a:lvl1pPr lvl="0">
              <a:defRPr/>
            </a:lvl1pPr>
          </a:lstStyle>
          <a:p>
            <a:pPr lvl="0" rtl="0"/>
            <a:r>
              <a:rPr lang="es-ES"/>
              <a:t>Haga clic para modificar los estilos de texto del patrón</a:t>
            </a:r>
          </a:p>
          <a:p>
            <a:pPr lvl="1" rtl="0"/>
            <a:r>
              <a:rPr lang="es-ES"/>
              <a:t>Segundo nivel</a:t>
            </a:r>
          </a:p>
          <a:p>
            <a:pPr lvl="2" rtl="0"/>
            <a:r>
              <a:rPr lang="es-ES"/>
              <a:t>Tercer nivel</a:t>
            </a:r>
          </a:p>
          <a:p>
            <a:pPr lvl="3" rtl="0"/>
            <a:r>
              <a:rPr lang="es-ES"/>
              <a:t>Cuarto nivel</a:t>
            </a:r>
          </a:p>
          <a:p>
            <a:pPr lvl="4" rtl="0"/>
            <a:r>
              <a:rPr lang="es-ES"/>
              <a:t>Quinto nivel</a:t>
            </a:r>
          </a:p>
        </p:txBody>
      </p:sp>
      <p:sp>
        <p:nvSpPr>
          <p:cNvPr id="6" name="5 Marcador de pie de página"/>
          <p:cNvSpPr txBox="1">
            <a:spLocks noGrp="1"/>
          </p:cNvSpPr>
          <p:nvPr>
            <p:ph type="ftr" sz="quarter" idx="4"/>
          </p:nvPr>
        </p:nvSpPr>
        <p:spPr>
          <a:xfrm>
            <a:off x="0" y="8685213"/>
            <a:ext cx="2971800" cy="458787"/>
          </a:xfrm>
          <a:prstGeom prst="rect">
            <a:avLst/>
          </a:prstGeom>
        </p:spPr>
        <p:txBody>
          <a:bodyPr lIns="91440" tIns="45720" rIns="91440" bIns="45720" anchor="b"/>
          <a:lstStyle>
            <a:lvl1pPr lvl="0" algn="l" rtl="0">
              <a:defRPr sz="1200">
                <a:latin typeface="Calibri"/>
              </a:defRPr>
            </a:lvl1pPr>
          </a:lstStyle>
          <a:p>
            <a:endParaRPr/>
          </a:p>
        </p:txBody>
      </p:sp>
      <p:sp>
        <p:nvSpPr>
          <p:cNvPr id="7" name="6 Marcador de número de diapositiva"/>
          <p:cNvSpPr txBox="1">
            <a:spLocks noGrp="1"/>
          </p:cNvSpPr>
          <p:nvPr>
            <p:ph type="sldNum" sz="quarter" idx="5"/>
          </p:nvPr>
        </p:nvSpPr>
        <p:spPr>
          <a:xfrm>
            <a:off x="3884613" y="8685213"/>
            <a:ext cx="2971800" cy="458787"/>
          </a:xfrm>
          <a:prstGeom prst="rect">
            <a:avLst/>
          </a:prstGeom>
        </p:spPr>
        <p:txBody>
          <a:bodyPr wrap="square" lIns="91440" tIns="45720" rIns="91440" bIns="45720" anchor="b"/>
          <a:lstStyle>
            <a:lvl1pPr lvl="0" algn="r" rtl="0">
              <a:defRPr sz="1200">
                <a:latin typeface="Calibri"/>
              </a:defRPr>
            </a:lvl1pPr>
          </a:lstStyle>
          <a:p>
            <a:fld id="{8B38DBA3-52F9-4AF4-A6A4-FA4D7DB2F99C}" type="slidenum">
              <a:rPr/>
              <a:pPr/>
              <a:t>‹Nº›</a:t>
            </a:fld>
            <a:endParaRPr/>
          </a:p>
        </p:txBody>
      </p:sp>
    </p:spTree>
    <p:extLst>
      <p:ext uri="{BB962C8B-B14F-4D97-AF65-F5344CB8AC3E}">
        <p14:creationId xmlns:p14="http://schemas.microsoft.com/office/powerpoint/2010/main" val="1678166133"/>
      </p:ext>
    </p:extLst>
  </p:cSld>
  <p:clrMap bg1="lt1" tx1="dk1" bg2="lt2" tx2="dk2" accent1="accent1" accent2="accent2" accent3="accent3" accent4="accent4" accent5="accent5" accent6="accent6" hlink="hlink" folHlink="folHlink"/>
  <p:notesStyle>
    <a:lvl1pPr lvl="0" algn="l" rtl="0">
      <a:spcBef>
        <a:spcPct val="30000"/>
      </a:spcBef>
      <a:defRPr sz="1200">
        <a:solidFill>
          <a:schemeClr val="tx1"/>
        </a:solidFill>
        <a:latin typeface="Calibri"/>
      </a:defRPr>
    </a:lvl1pPr>
    <a:lvl2pPr marL="457200" lvl="0" algn="l" rtl="0">
      <a:spcBef>
        <a:spcPct val="30000"/>
      </a:spcBef>
      <a:defRPr sz="1200">
        <a:solidFill>
          <a:schemeClr val="tx1"/>
        </a:solidFill>
        <a:latin typeface="Calibri"/>
      </a:defRPr>
    </a:lvl2pPr>
    <a:lvl3pPr marL="914400" lvl="0" algn="l" rtl="0">
      <a:spcBef>
        <a:spcPct val="30000"/>
      </a:spcBef>
      <a:defRPr sz="1200">
        <a:solidFill>
          <a:schemeClr val="tx1"/>
        </a:solidFill>
        <a:latin typeface="Calibri"/>
      </a:defRPr>
    </a:lvl3pPr>
    <a:lvl4pPr marL="1371600" lvl="0" algn="l" rtl="0">
      <a:spcBef>
        <a:spcPct val="30000"/>
      </a:spcBef>
      <a:defRPr sz="1200">
        <a:solidFill>
          <a:schemeClr val="tx1"/>
        </a:solidFill>
        <a:latin typeface="Calibri"/>
      </a:defRPr>
    </a:lvl4pPr>
    <a:lvl5pPr marL="1828800" lvl="0" algn="l" rtl="0">
      <a:spcBef>
        <a:spcPct val="30000"/>
      </a:spcBef>
      <a:defRPr sz="1200">
        <a:solidFill>
          <a:schemeClr val="tx1"/>
        </a:solidFill>
        <a:latin typeface="Calibri"/>
      </a:defRPr>
    </a:lvl5pPr>
    <a:lvl6pPr marL="2286000" lvl="0" algn="l" rtl="0">
      <a:defRPr sz="1200">
        <a:solidFill>
          <a:schemeClr val="tx1"/>
        </a:solidFill>
        <a:latin typeface="Calibri"/>
      </a:defRPr>
    </a:lvl6pPr>
    <a:lvl7pPr marL="2743200" lvl="0" algn="l" rtl="0">
      <a:defRPr sz="1200">
        <a:solidFill>
          <a:schemeClr val="tx1"/>
        </a:solidFill>
        <a:latin typeface="Calibri"/>
      </a:defRPr>
    </a:lvl7pPr>
    <a:lvl8pPr marL="3200400" lvl="0" algn="l" rtl="0">
      <a:defRPr sz="1200">
        <a:solidFill>
          <a:schemeClr val="tx1"/>
        </a:solidFill>
        <a:latin typeface="Calibri"/>
      </a:defRPr>
    </a:lvl8pPr>
    <a:lvl9pPr marL="3657600" lvl="0" algn="l" rtl="0">
      <a:defRPr sz="1200">
        <a:solidFill>
          <a:schemeClr val="tx1"/>
        </a:solidFill>
        <a:latin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otas"/>
          <p:cNvSpPr txBox="1">
            <a:spLocks noGrp="1"/>
          </p:cNvSpPr>
          <p:nvPr>
            <p:ph type="body"/>
          </p:nvPr>
        </p:nvSpPr>
        <p:spPr>
          <a:xfrm>
            <a:off x="685800" y="609600"/>
            <a:ext cx="7086600" cy="533400"/>
          </a:xfrm>
          <a:prstGeom prst="rect">
            <a:avLst/>
          </a:prstGeom>
        </p:spPr>
        <p:txBody>
          <a:bodyPr/>
          <a:lstStyle>
            <a:lvl1pPr lvl="0">
              <a:defRPr/>
            </a:lvl1pPr>
          </a:lstStyle>
          <a:p>
            <a:endParaRPr/>
          </a:p>
        </p:txBody>
      </p:sp>
    </p:spTree>
    <p:extLst>
      <p:ext uri="{BB962C8B-B14F-4D97-AF65-F5344CB8AC3E}">
        <p14:creationId xmlns:p14="http://schemas.microsoft.com/office/powerpoint/2010/main" val="20354612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txBox="1">
            <a:spLocks noGrp="1"/>
          </p:cNvSpPr>
          <p:nvPr>
            <p:ph type="sldNum" sz="quarter" idx="5"/>
          </p:nvPr>
        </p:nvSpPr>
        <p:spPr>
          <a:prstGeom prst="rect">
            <a:avLst/>
          </a:prstGeom>
          <a:ln>
            <a:noFill/>
          </a:ln>
        </p:spPr>
        <p:txBody>
          <a:bodyPr/>
          <a:lstStyle>
            <a:lvl1pPr lvl="0" rtl="0">
              <a:defRPr sz="2100">
                <a:solidFill>
                  <a:schemeClr val="tx1"/>
                </a:solidFill>
                <a:latin typeface="Arial"/>
              </a:defRPr>
            </a:lvl1pPr>
          </a:lstStyle>
          <a:p>
            <a:fld id="{8B38DBA3-52F9-4AF4-A6A4-FA4D7DB2F99C}" type="slidenum">
              <a:rPr/>
              <a:pPr/>
              <a:t>15</a:t>
            </a:fld>
            <a:endParaRPr/>
          </a:p>
        </p:txBody>
      </p:sp>
      <p:sp>
        <p:nvSpPr>
          <p:cNvPr id="3" name="2 Marcador de imagen de diapositiva"/>
          <p:cNvSpPr txBox="1">
            <a:spLocks noGrp="1" noRot="1" noChangeAspect="1"/>
          </p:cNvSpPr>
          <p:nvPr>
            <p:ph type="sldImg"/>
          </p:nvPr>
        </p:nvSpPr>
        <p:spPr>
          <a:prstGeom prst="rect">
            <a:avLst/>
          </a:prstGeom>
          <a:noFill/>
          <a:ln>
            <a:solidFill>
              <a:srgbClr val="000000"/>
            </a:solidFill>
            <a:miter/>
          </a:ln>
        </p:spPr>
        <p:txBody>
          <a:bodyPr/>
          <a:lstStyle>
            <a:lvl1pPr lvl="0">
              <a:defRPr/>
            </a:lvl1pPr>
          </a:lstStyle>
          <a:p>
            <a:endParaRPr/>
          </a:p>
        </p:txBody>
      </p:sp>
      <p:sp>
        <p:nvSpPr>
          <p:cNvPr id="4" name="3 Marcador de notas"/>
          <p:cNvSpPr txBox="1">
            <a:spLocks noGrp="1"/>
          </p:cNvSpPr>
          <p:nvPr>
            <p:ph type="body" idx="1"/>
          </p:nvPr>
        </p:nvSpPr>
        <p:spPr>
          <a:prstGeom prst="rect">
            <a:avLst/>
          </a:prstGeom>
          <a:noFill/>
        </p:spPr>
        <p:txBody>
          <a:bodyPr wrap="square" anchor="t"/>
          <a:lstStyle>
            <a:lvl1pPr lvl="0">
              <a:defRPr/>
            </a:lvl1pPr>
          </a:lstStyle>
          <a:p>
            <a:endParaRPr/>
          </a:p>
        </p:txBody>
      </p:sp>
    </p:spTree>
    <p:extLst>
      <p:ext uri="{BB962C8B-B14F-4D97-AF65-F5344CB8AC3E}">
        <p14:creationId xmlns:p14="http://schemas.microsoft.com/office/powerpoint/2010/main" val="29091292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txBox="1">
            <a:spLocks noGrp="1"/>
          </p:cNvSpPr>
          <p:nvPr>
            <p:ph type="sldNum" sz="quarter" idx="5"/>
          </p:nvPr>
        </p:nvSpPr>
        <p:spPr>
          <a:prstGeom prst="rect">
            <a:avLst/>
          </a:prstGeom>
          <a:ln>
            <a:noFill/>
          </a:ln>
        </p:spPr>
        <p:txBody>
          <a:bodyPr/>
          <a:lstStyle>
            <a:lvl1pPr lvl="0" rtl="0">
              <a:defRPr sz="2100">
                <a:solidFill>
                  <a:schemeClr val="tx1"/>
                </a:solidFill>
                <a:latin typeface="Arial"/>
              </a:defRPr>
            </a:lvl1pPr>
          </a:lstStyle>
          <a:p>
            <a:fld id="{8B38DBA3-52F9-4AF4-A6A4-FA4D7DB2F99C}" type="slidenum">
              <a:rPr/>
              <a:pPr/>
              <a:t>17</a:t>
            </a:fld>
            <a:endParaRPr/>
          </a:p>
        </p:txBody>
      </p:sp>
      <p:sp>
        <p:nvSpPr>
          <p:cNvPr id="3" name="2 Marcador de imagen de diapositiva"/>
          <p:cNvSpPr txBox="1">
            <a:spLocks noGrp="1" noRot="1" noChangeAspect="1"/>
          </p:cNvSpPr>
          <p:nvPr>
            <p:ph type="sldImg"/>
          </p:nvPr>
        </p:nvSpPr>
        <p:spPr>
          <a:prstGeom prst="rect">
            <a:avLst/>
          </a:prstGeom>
          <a:noFill/>
          <a:ln>
            <a:solidFill>
              <a:srgbClr val="000000"/>
            </a:solidFill>
            <a:miter/>
          </a:ln>
        </p:spPr>
        <p:txBody>
          <a:bodyPr/>
          <a:lstStyle>
            <a:lvl1pPr lvl="0">
              <a:defRPr/>
            </a:lvl1pPr>
          </a:lstStyle>
          <a:p>
            <a:endParaRPr/>
          </a:p>
        </p:txBody>
      </p:sp>
      <p:sp>
        <p:nvSpPr>
          <p:cNvPr id="4" name="3 Marcador de notas"/>
          <p:cNvSpPr txBox="1">
            <a:spLocks noGrp="1"/>
          </p:cNvSpPr>
          <p:nvPr>
            <p:ph type="body" idx="1"/>
          </p:nvPr>
        </p:nvSpPr>
        <p:spPr>
          <a:prstGeom prst="rect">
            <a:avLst/>
          </a:prstGeom>
          <a:noFill/>
        </p:spPr>
        <p:txBody>
          <a:bodyPr wrap="square" anchor="t"/>
          <a:lstStyle>
            <a:lvl1pPr lvl="0">
              <a:defRPr/>
            </a:lvl1pPr>
          </a:lstStyle>
          <a:p>
            <a:endParaRPr/>
          </a:p>
        </p:txBody>
      </p:sp>
    </p:spTree>
    <p:extLst>
      <p:ext uri="{BB962C8B-B14F-4D97-AF65-F5344CB8AC3E}">
        <p14:creationId xmlns:p14="http://schemas.microsoft.com/office/powerpoint/2010/main" val="7719438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txBox="1">
            <a:spLocks noGrp="1"/>
          </p:cNvSpPr>
          <p:nvPr>
            <p:ph type="sldNum" sz="quarter" idx="5"/>
          </p:nvPr>
        </p:nvSpPr>
        <p:spPr>
          <a:prstGeom prst="rect">
            <a:avLst/>
          </a:prstGeom>
          <a:ln>
            <a:noFill/>
          </a:ln>
        </p:spPr>
        <p:txBody>
          <a:bodyPr/>
          <a:lstStyle>
            <a:lvl1pPr lvl="0" rtl="0">
              <a:defRPr sz="2100">
                <a:solidFill>
                  <a:schemeClr val="tx1"/>
                </a:solidFill>
                <a:latin typeface="Arial"/>
              </a:defRPr>
            </a:lvl1pPr>
          </a:lstStyle>
          <a:p>
            <a:fld id="{8B38DBA3-52F9-4AF4-A6A4-FA4D7DB2F99C}" type="slidenum">
              <a:rPr>
                <a:solidFill>
                  <a:prstClr val="black"/>
                </a:solidFill>
              </a:rPr>
              <a:pPr/>
              <a:t>19</a:t>
            </a:fld>
            <a:endParaRPr>
              <a:solidFill>
                <a:prstClr val="black"/>
              </a:solidFill>
            </a:endParaRPr>
          </a:p>
        </p:txBody>
      </p:sp>
      <p:sp>
        <p:nvSpPr>
          <p:cNvPr id="3" name="2 Marcador de imagen de diapositiva"/>
          <p:cNvSpPr txBox="1">
            <a:spLocks noGrp="1" noRot="1" noChangeAspect="1"/>
          </p:cNvSpPr>
          <p:nvPr>
            <p:ph type="sldImg"/>
          </p:nvPr>
        </p:nvSpPr>
        <p:spPr>
          <a:prstGeom prst="rect">
            <a:avLst/>
          </a:prstGeom>
          <a:noFill/>
          <a:ln>
            <a:solidFill>
              <a:srgbClr val="000000"/>
            </a:solidFill>
            <a:miter/>
          </a:ln>
        </p:spPr>
        <p:txBody>
          <a:bodyPr/>
          <a:lstStyle>
            <a:lvl1pPr lvl="0">
              <a:defRPr/>
            </a:lvl1pPr>
          </a:lstStyle>
          <a:p>
            <a:endParaRPr/>
          </a:p>
        </p:txBody>
      </p:sp>
      <p:sp>
        <p:nvSpPr>
          <p:cNvPr id="4" name="3 Marcador de notas"/>
          <p:cNvSpPr txBox="1">
            <a:spLocks noGrp="1"/>
          </p:cNvSpPr>
          <p:nvPr>
            <p:ph type="body" idx="1"/>
          </p:nvPr>
        </p:nvSpPr>
        <p:spPr>
          <a:prstGeom prst="rect">
            <a:avLst/>
          </a:prstGeom>
          <a:noFill/>
        </p:spPr>
        <p:txBody>
          <a:bodyPr wrap="square" anchor="t"/>
          <a:lstStyle>
            <a:lvl1pPr lvl="0">
              <a:defRPr/>
            </a:lvl1pPr>
          </a:lstStyle>
          <a:p>
            <a:endParaRPr/>
          </a:p>
        </p:txBody>
      </p:sp>
    </p:spTree>
    <p:extLst>
      <p:ext uri="{BB962C8B-B14F-4D97-AF65-F5344CB8AC3E}">
        <p14:creationId xmlns:p14="http://schemas.microsoft.com/office/powerpoint/2010/main" val="29091292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txBox="1">
            <a:spLocks noGrp="1"/>
          </p:cNvSpPr>
          <p:nvPr>
            <p:ph type="sldNum" sz="quarter" idx="5"/>
          </p:nvPr>
        </p:nvSpPr>
        <p:spPr>
          <a:prstGeom prst="rect">
            <a:avLst/>
          </a:prstGeom>
          <a:ln>
            <a:noFill/>
          </a:ln>
        </p:spPr>
        <p:txBody>
          <a:bodyPr/>
          <a:lstStyle>
            <a:lvl1pPr lvl="0" rtl="0">
              <a:defRPr sz="2100">
                <a:solidFill>
                  <a:schemeClr val="tx1"/>
                </a:solidFill>
                <a:latin typeface="Arial"/>
              </a:defRPr>
            </a:lvl1pPr>
          </a:lstStyle>
          <a:p>
            <a:fld id="{8B38DBA3-52F9-4AF4-A6A4-FA4D7DB2F99C}" type="slidenum">
              <a:rPr/>
              <a:pPr/>
              <a:t>21</a:t>
            </a:fld>
            <a:endParaRPr/>
          </a:p>
        </p:txBody>
      </p:sp>
      <p:sp>
        <p:nvSpPr>
          <p:cNvPr id="3" name="2 Marcador de imagen de diapositiva"/>
          <p:cNvSpPr txBox="1">
            <a:spLocks noGrp="1" noRot="1" noChangeAspect="1"/>
          </p:cNvSpPr>
          <p:nvPr>
            <p:ph type="sldImg"/>
          </p:nvPr>
        </p:nvSpPr>
        <p:spPr>
          <a:prstGeom prst="rect">
            <a:avLst/>
          </a:prstGeom>
          <a:noFill/>
          <a:ln>
            <a:solidFill>
              <a:srgbClr val="000000"/>
            </a:solidFill>
            <a:miter/>
          </a:ln>
        </p:spPr>
        <p:txBody>
          <a:bodyPr/>
          <a:lstStyle>
            <a:lvl1pPr lvl="0">
              <a:defRPr/>
            </a:lvl1pPr>
          </a:lstStyle>
          <a:p>
            <a:endParaRPr/>
          </a:p>
        </p:txBody>
      </p:sp>
      <p:sp>
        <p:nvSpPr>
          <p:cNvPr id="4" name="3 Marcador de notas"/>
          <p:cNvSpPr txBox="1">
            <a:spLocks noGrp="1"/>
          </p:cNvSpPr>
          <p:nvPr>
            <p:ph type="body" idx="1"/>
          </p:nvPr>
        </p:nvSpPr>
        <p:spPr>
          <a:prstGeom prst="rect">
            <a:avLst/>
          </a:prstGeom>
          <a:noFill/>
        </p:spPr>
        <p:txBody>
          <a:bodyPr wrap="square" anchor="t"/>
          <a:lstStyle>
            <a:lvl1pPr lvl="0">
              <a:defRPr/>
            </a:lvl1pPr>
          </a:lstStyle>
          <a:p>
            <a:endParaRPr/>
          </a:p>
        </p:txBody>
      </p:sp>
    </p:spTree>
    <p:extLst>
      <p:ext uri="{BB962C8B-B14F-4D97-AF65-F5344CB8AC3E}">
        <p14:creationId xmlns:p14="http://schemas.microsoft.com/office/powerpoint/2010/main" val="2026810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txBox="1">
            <a:spLocks noGrp="1"/>
          </p:cNvSpPr>
          <p:nvPr>
            <p:ph type="sldNum" sz="quarter" idx="5"/>
          </p:nvPr>
        </p:nvSpPr>
        <p:spPr>
          <a:prstGeom prst="rect">
            <a:avLst/>
          </a:prstGeom>
          <a:ln>
            <a:noFill/>
          </a:ln>
        </p:spPr>
        <p:txBody>
          <a:bodyPr/>
          <a:lstStyle>
            <a:lvl1pPr lvl="0" rtl="0">
              <a:defRPr sz="2100">
                <a:solidFill>
                  <a:schemeClr val="tx1"/>
                </a:solidFill>
                <a:latin typeface="Arial"/>
              </a:defRPr>
            </a:lvl1pPr>
          </a:lstStyle>
          <a:p>
            <a:fld id="{8B38DBA3-52F9-4AF4-A6A4-FA4D7DB2F99C}" type="slidenum">
              <a:rPr/>
              <a:pPr/>
              <a:t>23</a:t>
            </a:fld>
            <a:endParaRPr/>
          </a:p>
        </p:txBody>
      </p:sp>
      <p:sp>
        <p:nvSpPr>
          <p:cNvPr id="3" name="2 Marcador de imagen de diapositiva"/>
          <p:cNvSpPr txBox="1">
            <a:spLocks noGrp="1" noRot="1" noChangeAspect="1"/>
          </p:cNvSpPr>
          <p:nvPr>
            <p:ph type="sldImg"/>
          </p:nvPr>
        </p:nvSpPr>
        <p:spPr>
          <a:prstGeom prst="rect">
            <a:avLst/>
          </a:prstGeom>
          <a:noFill/>
          <a:ln>
            <a:solidFill>
              <a:srgbClr val="000000"/>
            </a:solidFill>
            <a:miter/>
          </a:ln>
        </p:spPr>
        <p:txBody>
          <a:bodyPr/>
          <a:lstStyle>
            <a:lvl1pPr lvl="0">
              <a:defRPr/>
            </a:lvl1pPr>
          </a:lstStyle>
          <a:p>
            <a:endParaRPr/>
          </a:p>
        </p:txBody>
      </p:sp>
      <p:sp>
        <p:nvSpPr>
          <p:cNvPr id="4" name="3 Marcador de notas"/>
          <p:cNvSpPr txBox="1">
            <a:spLocks noGrp="1"/>
          </p:cNvSpPr>
          <p:nvPr>
            <p:ph type="body" idx="1"/>
          </p:nvPr>
        </p:nvSpPr>
        <p:spPr>
          <a:prstGeom prst="rect">
            <a:avLst/>
          </a:prstGeom>
          <a:noFill/>
        </p:spPr>
        <p:txBody>
          <a:bodyPr wrap="square" anchor="t"/>
          <a:lstStyle>
            <a:lvl1pPr lvl="0">
              <a:defRPr/>
            </a:lvl1pPr>
          </a:lstStyle>
          <a:p>
            <a:endParaRPr/>
          </a:p>
        </p:txBody>
      </p:sp>
    </p:spTree>
    <p:extLst>
      <p:ext uri="{BB962C8B-B14F-4D97-AF65-F5344CB8AC3E}">
        <p14:creationId xmlns:p14="http://schemas.microsoft.com/office/powerpoint/2010/main" val="5507045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txBox="1">
            <a:spLocks noGrp="1"/>
          </p:cNvSpPr>
          <p:nvPr>
            <p:ph type="sldNum" sz="quarter" idx="5"/>
          </p:nvPr>
        </p:nvSpPr>
        <p:spPr>
          <a:prstGeom prst="rect">
            <a:avLst/>
          </a:prstGeom>
          <a:ln>
            <a:noFill/>
          </a:ln>
        </p:spPr>
        <p:txBody>
          <a:bodyPr/>
          <a:lstStyle>
            <a:lvl1pPr lvl="0" rtl="0">
              <a:defRPr sz="2100">
                <a:solidFill>
                  <a:schemeClr val="tx1"/>
                </a:solidFill>
                <a:latin typeface="Arial"/>
              </a:defRPr>
            </a:lvl1pPr>
          </a:lstStyle>
          <a:p>
            <a:fld id="{8B38DBA3-52F9-4AF4-A6A4-FA4D7DB2F99C}" type="slidenum">
              <a:rPr/>
              <a:pPr/>
              <a:t>24</a:t>
            </a:fld>
            <a:endParaRPr/>
          </a:p>
        </p:txBody>
      </p:sp>
      <p:sp>
        <p:nvSpPr>
          <p:cNvPr id="3" name="2 Marcador de imagen de diapositiva"/>
          <p:cNvSpPr txBox="1">
            <a:spLocks noGrp="1" noRot="1" noChangeAspect="1"/>
          </p:cNvSpPr>
          <p:nvPr>
            <p:ph type="sldImg"/>
          </p:nvPr>
        </p:nvSpPr>
        <p:spPr>
          <a:prstGeom prst="rect">
            <a:avLst/>
          </a:prstGeom>
          <a:noFill/>
          <a:ln>
            <a:solidFill>
              <a:srgbClr val="000000"/>
            </a:solidFill>
            <a:miter/>
          </a:ln>
        </p:spPr>
        <p:txBody>
          <a:bodyPr/>
          <a:lstStyle>
            <a:lvl1pPr lvl="0">
              <a:defRPr/>
            </a:lvl1pPr>
          </a:lstStyle>
          <a:p>
            <a:endParaRPr/>
          </a:p>
        </p:txBody>
      </p:sp>
      <p:sp>
        <p:nvSpPr>
          <p:cNvPr id="4" name="3 Marcador de notas"/>
          <p:cNvSpPr txBox="1">
            <a:spLocks noGrp="1"/>
          </p:cNvSpPr>
          <p:nvPr>
            <p:ph type="body" idx="1"/>
          </p:nvPr>
        </p:nvSpPr>
        <p:spPr>
          <a:prstGeom prst="rect">
            <a:avLst/>
          </a:prstGeom>
          <a:noFill/>
        </p:spPr>
        <p:txBody>
          <a:bodyPr wrap="square" anchor="t"/>
          <a:lstStyle>
            <a:lvl1pPr lvl="0">
              <a:defRPr/>
            </a:lvl1pPr>
          </a:lstStyle>
          <a:p>
            <a:endParaRPr/>
          </a:p>
        </p:txBody>
      </p:sp>
    </p:spTree>
    <p:extLst>
      <p:ext uri="{BB962C8B-B14F-4D97-AF65-F5344CB8AC3E}">
        <p14:creationId xmlns:p14="http://schemas.microsoft.com/office/powerpoint/2010/main" val="3658605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txBox="1">
            <a:spLocks noGrp="1"/>
          </p:cNvSpPr>
          <p:nvPr>
            <p:ph type="sldNum" sz="quarter" idx="5"/>
          </p:nvPr>
        </p:nvSpPr>
        <p:spPr>
          <a:prstGeom prst="rect">
            <a:avLst/>
          </a:prstGeom>
          <a:ln>
            <a:noFill/>
          </a:ln>
        </p:spPr>
        <p:txBody>
          <a:bodyPr/>
          <a:lstStyle>
            <a:lvl1pPr lvl="0" rtl="0">
              <a:defRPr sz="2100">
                <a:solidFill>
                  <a:schemeClr val="tx1"/>
                </a:solidFill>
                <a:latin typeface="Arial"/>
              </a:defRPr>
            </a:lvl1pPr>
          </a:lstStyle>
          <a:p>
            <a:fld id="{8B38DBA3-52F9-4AF4-A6A4-FA4D7DB2F99C}" type="slidenum">
              <a:rPr>
                <a:solidFill>
                  <a:prstClr val="black"/>
                </a:solidFill>
              </a:rPr>
              <a:pPr/>
              <a:t>25</a:t>
            </a:fld>
            <a:endParaRPr>
              <a:solidFill>
                <a:prstClr val="black"/>
              </a:solidFill>
            </a:endParaRPr>
          </a:p>
        </p:txBody>
      </p:sp>
      <p:sp>
        <p:nvSpPr>
          <p:cNvPr id="3" name="2 Marcador de imagen de diapositiva"/>
          <p:cNvSpPr txBox="1">
            <a:spLocks noGrp="1" noRot="1" noChangeAspect="1"/>
          </p:cNvSpPr>
          <p:nvPr>
            <p:ph type="sldImg"/>
          </p:nvPr>
        </p:nvSpPr>
        <p:spPr>
          <a:prstGeom prst="rect">
            <a:avLst/>
          </a:prstGeom>
          <a:noFill/>
          <a:ln>
            <a:solidFill>
              <a:srgbClr val="000000"/>
            </a:solidFill>
            <a:miter/>
          </a:ln>
        </p:spPr>
        <p:txBody>
          <a:bodyPr/>
          <a:lstStyle>
            <a:lvl1pPr lvl="0">
              <a:defRPr/>
            </a:lvl1pPr>
          </a:lstStyle>
          <a:p>
            <a:endParaRPr/>
          </a:p>
        </p:txBody>
      </p:sp>
      <p:sp>
        <p:nvSpPr>
          <p:cNvPr id="4" name="3 Marcador de notas"/>
          <p:cNvSpPr txBox="1">
            <a:spLocks noGrp="1"/>
          </p:cNvSpPr>
          <p:nvPr>
            <p:ph type="body" idx="1"/>
          </p:nvPr>
        </p:nvSpPr>
        <p:spPr>
          <a:prstGeom prst="rect">
            <a:avLst/>
          </a:prstGeom>
          <a:noFill/>
        </p:spPr>
        <p:txBody>
          <a:bodyPr wrap="square" anchor="t"/>
          <a:lstStyle>
            <a:lvl1pPr lvl="0">
              <a:defRPr/>
            </a:lvl1pPr>
          </a:lstStyle>
          <a:p>
            <a:endParaRPr/>
          </a:p>
        </p:txBody>
      </p:sp>
    </p:spTree>
    <p:extLst>
      <p:ext uri="{BB962C8B-B14F-4D97-AF65-F5344CB8AC3E}">
        <p14:creationId xmlns:p14="http://schemas.microsoft.com/office/powerpoint/2010/main" val="367188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txBox="1">
            <a:spLocks noGrp="1"/>
          </p:cNvSpPr>
          <p:nvPr>
            <p:ph type="sldNum" sz="quarter" idx="5"/>
          </p:nvPr>
        </p:nvSpPr>
        <p:spPr>
          <a:prstGeom prst="rect">
            <a:avLst/>
          </a:prstGeom>
          <a:ln>
            <a:noFill/>
          </a:ln>
        </p:spPr>
        <p:txBody>
          <a:bodyPr/>
          <a:lstStyle>
            <a:lvl1pPr lvl="0" rtl="0">
              <a:defRPr sz="2100">
                <a:solidFill>
                  <a:schemeClr val="tx1"/>
                </a:solidFill>
                <a:latin typeface="Arial"/>
              </a:defRPr>
            </a:lvl1pPr>
          </a:lstStyle>
          <a:p>
            <a:fld id="{8B38DBA3-52F9-4AF4-A6A4-FA4D7DB2F99C}" type="slidenum">
              <a:rPr/>
              <a:pPr/>
              <a:t>26</a:t>
            </a:fld>
            <a:endParaRPr/>
          </a:p>
        </p:txBody>
      </p:sp>
      <p:sp>
        <p:nvSpPr>
          <p:cNvPr id="3" name="2 Marcador de imagen de diapositiva"/>
          <p:cNvSpPr txBox="1">
            <a:spLocks noGrp="1" noRot="1" noChangeAspect="1"/>
          </p:cNvSpPr>
          <p:nvPr>
            <p:ph type="sldImg"/>
          </p:nvPr>
        </p:nvSpPr>
        <p:spPr>
          <a:prstGeom prst="rect">
            <a:avLst/>
          </a:prstGeom>
          <a:noFill/>
          <a:ln>
            <a:solidFill>
              <a:srgbClr val="000000"/>
            </a:solidFill>
            <a:miter/>
          </a:ln>
        </p:spPr>
        <p:txBody>
          <a:bodyPr/>
          <a:lstStyle>
            <a:lvl1pPr lvl="0">
              <a:defRPr/>
            </a:lvl1pPr>
          </a:lstStyle>
          <a:p>
            <a:endParaRPr/>
          </a:p>
        </p:txBody>
      </p:sp>
      <p:sp>
        <p:nvSpPr>
          <p:cNvPr id="4" name="3 Marcador de notas"/>
          <p:cNvSpPr txBox="1">
            <a:spLocks noGrp="1"/>
          </p:cNvSpPr>
          <p:nvPr>
            <p:ph type="body" idx="1"/>
          </p:nvPr>
        </p:nvSpPr>
        <p:spPr>
          <a:prstGeom prst="rect">
            <a:avLst/>
          </a:prstGeom>
          <a:noFill/>
        </p:spPr>
        <p:txBody>
          <a:bodyPr wrap="square" anchor="t"/>
          <a:lstStyle>
            <a:lvl1pPr lvl="0">
              <a:defRPr/>
            </a:lvl1pPr>
          </a:lstStyle>
          <a:p>
            <a:endParaRPr/>
          </a:p>
        </p:txBody>
      </p:sp>
    </p:spTree>
    <p:extLst>
      <p:ext uri="{BB962C8B-B14F-4D97-AF65-F5344CB8AC3E}">
        <p14:creationId xmlns:p14="http://schemas.microsoft.com/office/powerpoint/2010/main" val="367188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txBox="1">
            <a:spLocks noGrp="1"/>
          </p:cNvSpPr>
          <p:nvPr>
            <p:ph type="sldNum" sz="quarter" idx="5"/>
          </p:nvPr>
        </p:nvSpPr>
        <p:spPr>
          <a:prstGeom prst="rect">
            <a:avLst/>
          </a:prstGeom>
          <a:ln>
            <a:noFill/>
          </a:ln>
        </p:spPr>
        <p:txBody>
          <a:bodyPr/>
          <a:lstStyle>
            <a:lvl1pPr lvl="0" rtl="0">
              <a:defRPr sz="2100">
                <a:solidFill>
                  <a:schemeClr val="tx1"/>
                </a:solidFill>
                <a:latin typeface="Arial"/>
              </a:defRPr>
            </a:lvl1pPr>
          </a:lstStyle>
          <a:p>
            <a:fld id="{8B38DBA3-52F9-4AF4-A6A4-FA4D7DB2F99C}" type="slidenum">
              <a:rPr/>
              <a:pPr/>
              <a:t>27</a:t>
            </a:fld>
            <a:endParaRPr/>
          </a:p>
        </p:txBody>
      </p:sp>
      <p:sp>
        <p:nvSpPr>
          <p:cNvPr id="3" name="2 Marcador de imagen de diapositiva"/>
          <p:cNvSpPr txBox="1">
            <a:spLocks noGrp="1" noRot="1" noChangeAspect="1"/>
          </p:cNvSpPr>
          <p:nvPr>
            <p:ph type="sldImg"/>
          </p:nvPr>
        </p:nvSpPr>
        <p:spPr>
          <a:prstGeom prst="rect">
            <a:avLst/>
          </a:prstGeom>
          <a:noFill/>
          <a:ln>
            <a:solidFill>
              <a:srgbClr val="000000"/>
            </a:solidFill>
            <a:miter/>
          </a:ln>
        </p:spPr>
        <p:txBody>
          <a:bodyPr/>
          <a:lstStyle>
            <a:lvl1pPr lvl="0">
              <a:defRPr/>
            </a:lvl1pPr>
          </a:lstStyle>
          <a:p>
            <a:endParaRPr/>
          </a:p>
        </p:txBody>
      </p:sp>
      <p:sp>
        <p:nvSpPr>
          <p:cNvPr id="4" name="3 Marcador de notas"/>
          <p:cNvSpPr txBox="1">
            <a:spLocks noGrp="1"/>
          </p:cNvSpPr>
          <p:nvPr>
            <p:ph type="body" idx="1"/>
          </p:nvPr>
        </p:nvSpPr>
        <p:spPr>
          <a:prstGeom prst="rect">
            <a:avLst/>
          </a:prstGeom>
          <a:noFill/>
        </p:spPr>
        <p:txBody>
          <a:bodyPr wrap="square" anchor="t"/>
          <a:lstStyle>
            <a:lvl1pPr lvl="0">
              <a:defRPr/>
            </a:lvl1pPr>
          </a:lstStyle>
          <a:p>
            <a:endParaRPr/>
          </a:p>
        </p:txBody>
      </p:sp>
    </p:spTree>
    <p:extLst>
      <p:ext uri="{BB962C8B-B14F-4D97-AF65-F5344CB8AC3E}">
        <p14:creationId xmlns:p14="http://schemas.microsoft.com/office/powerpoint/2010/main" val="8054682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txBox="1">
            <a:spLocks noGrp="1"/>
          </p:cNvSpPr>
          <p:nvPr>
            <p:ph type="sldNum" sz="quarter" idx="5"/>
          </p:nvPr>
        </p:nvSpPr>
        <p:spPr>
          <a:prstGeom prst="rect">
            <a:avLst/>
          </a:prstGeom>
          <a:ln>
            <a:noFill/>
          </a:ln>
        </p:spPr>
        <p:txBody>
          <a:bodyPr/>
          <a:lstStyle>
            <a:lvl1pPr lvl="0" rtl="0">
              <a:defRPr sz="2100">
                <a:solidFill>
                  <a:schemeClr val="tx1"/>
                </a:solidFill>
                <a:latin typeface="Arial"/>
              </a:defRPr>
            </a:lvl1pPr>
          </a:lstStyle>
          <a:p>
            <a:fld id="{8B38DBA3-52F9-4AF4-A6A4-FA4D7DB2F99C}" type="slidenum">
              <a:rPr>
                <a:solidFill>
                  <a:prstClr val="black"/>
                </a:solidFill>
              </a:rPr>
              <a:pPr/>
              <a:t>28</a:t>
            </a:fld>
            <a:endParaRPr>
              <a:solidFill>
                <a:prstClr val="black"/>
              </a:solidFill>
            </a:endParaRPr>
          </a:p>
        </p:txBody>
      </p:sp>
      <p:sp>
        <p:nvSpPr>
          <p:cNvPr id="3" name="2 Marcador de imagen de diapositiva"/>
          <p:cNvSpPr txBox="1">
            <a:spLocks noGrp="1" noRot="1" noChangeAspect="1"/>
          </p:cNvSpPr>
          <p:nvPr>
            <p:ph type="sldImg"/>
          </p:nvPr>
        </p:nvSpPr>
        <p:spPr>
          <a:prstGeom prst="rect">
            <a:avLst/>
          </a:prstGeom>
          <a:noFill/>
          <a:ln>
            <a:solidFill>
              <a:srgbClr val="000000"/>
            </a:solidFill>
            <a:miter/>
          </a:ln>
        </p:spPr>
        <p:txBody>
          <a:bodyPr/>
          <a:lstStyle>
            <a:lvl1pPr lvl="0">
              <a:defRPr/>
            </a:lvl1pPr>
          </a:lstStyle>
          <a:p>
            <a:endParaRPr/>
          </a:p>
        </p:txBody>
      </p:sp>
      <p:sp>
        <p:nvSpPr>
          <p:cNvPr id="4" name="3 Marcador de notas"/>
          <p:cNvSpPr txBox="1">
            <a:spLocks noGrp="1"/>
          </p:cNvSpPr>
          <p:nvPr>
            <p:ph type="body" idx="1"/>
          </p:nvPr>
        </p:nvSpPr>
        <p:spPr>
          <a:prstGeom prst="rect">
            <a:avLst/>
          </a:prstGeom>
          <a:noFill/>
        </p:spPr>
        <p:txBody>
          <a:bodyPr wrap="square" anchor="t"/>
          <a:lstStyle>
            <a:lvl1pPr lvl="0">
              <a:defRPr/>
            </a:lvl1pPr>
          </a:lstStyle>
          <a:p>
            <a:endParaRPr/>
          </a:p>
        </p:txBody>
      </p:sp>
    </p:spTree>
    <p:extLst>
      <p:ext uri="{BB962C8B-B14F-4D97-AF65-F5344CB8AC3E}">
        <p14:creationId xmlns:p14="http://schemas.microsoft.com/office/powerpoint/2010/main" val="8054682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txBox="1">
            <a:spLocks noGrp="1"/>
          </p:cNvSpPr>
          <p:nvPr>
            <p:ph type="sldNum" sz="quarter" idx="5"/>
          </p:nvPr>
        </p:nvSpPr>
        <p:spPr>
          <a:prstGeom prst="rect">
            <a:avLst/>
          </a:prstGeom>
          <a:ln>
            <a:noFill/>
          </a:ln>
        </p:spPr>
        <p:txBody>
          <a:bodyPr/>
          <a:lstStyle>
            <a:lvl1pPr lvl="0" rtl="0">
              <a:defRPr sz="2100">
                <a:solidFill>
                  <a:schemeClr val="tx1"/>
                </a:solidFill>
                <a:latin typeface="Arial"/>
              </a:defRPr>
            </a:lvl1pPr>
          </a:lstStyle>
          <a:p>
            <a:fld id="{8B38DBA3-52F9-4AF4-A6A4-FA4D7DB2F99C}" type="slidenum">
              <a:rPr/>
              <a:pPr/>
              <a:t>5</a:t>
            </a:fld>
            <a:endParaRPr/>
          </a:p>
        </p:txBody>
      </p:sp>
      <p:sp>
        <p:nvSpPr>
          <p:cNvPr id="3" name="2 Marcador de imagen de diapositiva"/>
          <p:cNvSpPr txBox="1">
            <a:spLocks noGrp="1" noRot="1" noChangeAspect="1"/>
          </p:cNvSpPr>
          <p:nvPr>
            <p:ph type="sldImg"/>
          </p:nvPr>
        </p:nvSpPr>
        <p:spPr>
          <a:prstGeom prst="rect">
            <a:avLst/>
          </a:prstGeom>
          <a:noFill/>
          <a:ln>
            <a:solidFill>
              <a:srgbClr val="000000"/>
            </a:solidFill>
            <a:miter/>
          </a:ln>
        </p:spPr>
        <p:txBody>
          <a:bodyPr/>
          <a:lstStyle>
            <a:lvl1pPr lvl="0">
              <a:defRPr/>
            </a:lvl1pPr>
          </a:lstStyle>
          <a:p>
            <a:endParaRPr/>
          </a:p>
        </p:txBody>
      </p:sp>
      <p:sp>
        <p:nvSpPr>
          <p:cNvPr id="4" name="3 Marcador de notas"/>
          <p:cNvSpPr txBox="1">
            <a:spLocks noGrp="1"/>
          </p:cNvSpPr>
          <p:nvPr>
            <p:ph type="body" idx="1"/>
          </p:nvPr>
        </p:nvSpPr>
        <p:spPr>
          <a:prstGeom prst="rect">
            <a:avLst/>
          </a:prstGeom>
          <a:noFill/>
        </p:spPr>
        <p:txBody>
          <a:bodyPr wrap="square" anchor="t"/>
          <a:lstStyle>
            <a:lvl1pPr lvl="0">
              <a:defRPr/>
            </a:lvl1pPr>
          </a:lstStyle>
          <a:p>
            <a:endParaRPr/>
          </a:p>
        </p:txBody>
      </p:sp>
    </p:spTree>
    <p:extLst>
      <p:ext uri="{BB962C8B-B14F-4D97-AF65-F5344CB8AC3E}">
        <p14:creationId xmlns:p14="http://schemas.microsoft.com/office/powerpoint/2010/main" val="108186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txBox="1">
            <a:spLocks noGrp="1"/>
          </p:cNvSpPr>
          <p:nvPr>
            <p:ph type="sldNum" sz="quarter" idx="5"/>
          </p:nvPr>
        </p:nvSpPr>
        <p:spPr>
          <a:prstGeom prst="rect">
            <a:avLst/>
          </a:prstGeom>
          <a:ln>
            <a:noFill/>
          </a:ln>
        </p:spPr>
        <p:txBody>
          <a:bodyPr/>
          <a:lstStyle>
            <a:lvl1pPr lvl="0" rtl="0">
              <a:defRPr sz="2100">
                <a:solidFill>
                  <a:schemeClr val="tx1"/>
                </a:solidFill>
                <a:latin typeface="Arial"/>
              </a:defRPr>
            </a:lvl1pPr>
          </a:lstStyle>
          <a:p>
            <a:fld id="{8B38DBA3-52F9-4AF4-A6A4-FA4D7DB2F99C}" type="slidenum">
              <a:rPr>
                <a:solidFill>
                  <a:prstClr val="black"/>
                </a:solidFill>
              </a:rPr>
              <a:pPr/>
              <a:t>6</a:t>
            </a:fld>
            <a:endParaRPr>
              <a:solidFill>
                <a:prstClr val="black"/>
              </a:solidFill>
            </a:endParaRPr>
          </a:p>
        </p:txBody>
      </p:sp>
      <p:sp>
        <p:nvSpPr>
          <p:cNvPr id="3" name="2 Marcador de imagen de diapositiva"/>
          <p:cNvSpPr txBox="1">
            <a:spLocks noGrp="1" noRot="1" noChangeAspect="1"/>
          </p:cNvSpPr>
          <p:nvPr>
            <p:ph type="sldImg"/>
          </p:nvPr>
        </p:nvSpPr>
        <p:spPr>
          <a:prstGeom prst="rect">
            <a:avLst/>
          </a:prstGeom>
          <a:noFill/>
          <a:ln>
            <a:solidFill>
              <a:srgbClr val="000000"/>
            </a:solidFill>
            <a:miter/>
          </a:ln>
        </p:spPr>
        <p:txBody>
          <a:bodyPr/>
          <a:lstStyle>
            <a:lvl1pPr lvl="0">
              <a:defRPr/>
            </a:lvl1pPr>
          </a:lstStyle>
          <a:p>
            <a:endParaRPr/>
          </a:p>
        </p:txBody>
      </p:sp>
      <p:sp>
        <p:nvSpPr>
          <p:cNvPr id="4" name="3 Marcador de notas"/>
          <p:cNvSpPr txBox="1">
            <a:spLocks noGrp="1"/>
          </p:cNvSpPr>
          <p:nvPr>
            <p:ph type="body" idx="1"/>
          </p:nvPr>
        </p:nvSpPr>
        <p:spPr>
          <a:prstGeom prst="rect">
            <a:avLst/>
          </a:prstGeom>
          <a:noFill/>
        </p:spPr>
        <p:txBody>
          <a:bodyPr wrap="square" anchor="t"/>
          <a:lstStyle>
            <a:lvl1pPr lvl="0">
              <a:defRPr/>
            </a:lvl1pPr>
          </a:lstStyle>
          <a:p>
            <a:endParaRPr/>
          </a:p>
        </p:txBody>
      </p:sp>
    </p:spTree>
    <p:extLst>
      <p:ext uri="{BB962C8B-B14F-4D97-AF65-F5344CB8AC3E}">
        <p14:creationId xmlns:p14="http://schemas.microsoft.com/office/powerpoint/2010/main" val="10818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txBox="1">
            <a:spLocks noGrp="1"/>
          </p:cNvSpPr>
          <p:nvPr>
            <p:ph type="sldNum" sz="quarter" idx="5"/>
          </p:nvPr>
        </p:nvSpPr>
        <p:spPr>
          <a:prstGeom prst="rect">
            <a:avLst/>
          </a:prstGeom>
          <a:ln>
            <a:noFill/>
          </a:ln>
        </p:spPr>
        <p:txBody>
          <a:bodyPr/>
          <a:lstStyle>
            <a:lvl1pPr lvl="0" rtl="0">
              <a:defRPr sz="2100">
                <a:solidFill>
                  <a:schemeClr val="tx1"/>
                </a:solidFill>
                <a:latin typeface="Arial"/>
              </a:defRPr>
            </a:lvl1pPr>
          </a:lstStyle>
          <a:p>
            <a:fld id="{8B38DBA3-52F9-4AF4-A6A4-FA4D7DB2F99C}" type="slidenum">
              <a:rPr/>
              <a:pPr/>
              <a:t>7</a:t>
            </a:fld>
            <a:endParaRPr/>
          </a:p>
        </p:txBody>
      </p:sp>
      <p:sp>
        <p:nvSpPr>
          <p:cNvPr id="3" name="2 Marcador de imagen de diapositiva"/>
          <p:cNvSpPr txBox="1">
            <a:spLocks noGrp="1" noRot="1" noChangeAspect="1"/>
          </p:cNvSpPr>
          <p:nvPr>
            <p:ph type="sldImg"/>
          </p:nvPr>
        </p:nvSpPr>
        <p:spPr>
          <a:prstGeom prst="rect">
            <a:avLst/>
          </a:prstGeom>
          <a:noFill/>
          <a:ln>
            <a:solidFill>
              <a:srgbClr val="000000"/>
            </a:solidFill>
            <a:miter/>
          </a:ln>
        </p:spPr>
        <p:txBody>
          <a:bodyPr/>
          <a:lstStyle>
            <a:lvl1pPr lvl="0">
              <a:defRPr/>
            </a:lvl1pPr>
          </a:lstStyle>
          <a:p>
            <a:endParaRPr/>
          </a:p>
        </p:txBody>
      </p:sp>
      <p:sp>
        <p:nvSpPr>
          <p:cNvPr id="4" name="3 Marcador de notas"/>
          <p:cNvSpPr txBox="1">
            <a:spLocks noGrp="1"/>
          </p:cNvSpPr>
          <p:nvPr>
            <p:ph type="body" idx="1"/>
          </p:nvPr>
        </p:nvSpPr>
        <p:spPr>
          <a:prstGeom prst="rect">
            <a:avLst/>
          </a:prstGeom>
          <a:noFill/>
        </p:spPr>
        <p:txBody>
          <a:bodyPr wrap="square" anchor="t"/>
          <a:lstStyle>
            <a:lvl1pPr lvl="0">
              <a:defRPr/>
            </a:lvl1pPr>
          </a:lstStyle>
          <a:p>
            <a:endParaRPr/>
          </a:p>
        </p:txBody>
      </p:sp>
    </p:spTree>
    <p:extLst>
      <p:ext uri="{BB962C8B-B14F-4D97-AF65-F5344CB8AC3E}">
        <p14:creationId xmlns:p14="http://schemas.microsoft.com/office/powerpoint/2010/main" val="15827957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txBox="1">
            <a:spLocks noGrp="1"/>
          </p:cNvSpPr>
          <p:nvPr>
            <p:ph type="sldNum" sz="quarter" idx="5"/>
          </p:nvPr>
        </p:nvSpPr>
        <p:spPr>
          <a:prstGeom prst="rect">
            <a:avLst/>
          </a:prstGeom>
          <a:ln>
            <a:noFill/>
          </a:ln>
        </p:spPr>
        <p:txBody>
          <a:bodyPr/>
          <a:lstStyle>
            <a:lvl1pPr lvl="0" rtl="0">
              <a:defRPr sz="2100">
                <a:solidFill>
                  <a:schemeClr val="tx1"/>
                </a:solidFill>
                <a:latin typeface="Arial"/>
              </a:defRPr>
            </a:lvl1pPr>
          </a:lstStyle>
          <a:p>
            <a:fld id="{8B38DBA3-52F9-4AF4-A6A4-FA4D7DB2F99C}" type="slidenum">
              <a:rPr/>
              <a:pPr/>
              <a:t>8</a:t>
            </a:fld>
            <a:endParaRPr/>
          </a:p>
        </p:txBody>
      </p:sp>
      <p:sp>
        <p:nvSpPr>
          <p:cNvPr id="3" name="2 Marcador de imagen de diapositiva"/>
          <p:cNvSpPr txBox="1">
            <a:spLocks noGrp="1" noRot="1" noChangeAspect="1"/>
          </p:cNvSpPr>
          <p:nvPr>
            <p:ph type="sldImg"/>
          </p:nvPr>
        </p:nvSpPr>
        <p:spPr>
          <a:prstGeom prst="rect">
            <a:avLst/>
          </a:prstGeom>
          <a:noFill/>
          <a:ln>
            <a:solidFill>
              <a:srgbClr val="000000"/>
            </a:solidFill>
            <a:miter/>
          </a:ln>
        </p:spPr>
        <p:txBody>
          <a:bodyPr/>
          <a:lstStyle>
            <a:lvl1pPr lvl="0">
              <a:defRPr/>
            </a:lvl1pPr>
          </a:lstStyle>
          <a:p>
            <a:endParaRPr/>
          </a:p>
        </p:txBody>
      </p:sp>
      <p:sp>
        <p:nvSpPr>
          <p:cNvPr id="4" name="3 Marcador de notas"/>
          <p:cNvSpPr txBox="1">
            <a:spLocks noGrp="1"/>
          </p:cNvSpPr>
          <p:nvPr>
            <p:ph type="body" idx="1"/>
          </p:nvPr>
        </p:nvSpPr>
        <p:spPr>
          <a:prstGeom prst="rect">
            <a:avLst/>
          </a:prstGeom>
          <a:noFill/>
        </p:spPr>
        <p:txBody>
          <a:bodyPr wrap="square" anchor="t"/>
          <a:lstStyle>
            <a:lvl1pPr lvl="0">
              <a:defRPr/>
            </a:lvl1pPr>
          </a:lstStyle>
          <a:p>
            <a:endParaRPr/>
          </a:p>
        </p:txBody>
      </p:sp>
    </p:spTree>
    <p:extLst>
      <p:ext uri="{BB962C8B-B14F-4D97-AF65-F5344CB8AC3E}">
        <p14:creationId xmlns:p14="http://schemas.microsoft.com/office/powerpoint/2010/main" val="11674281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 name="Google Shape;165;p10:notes"/>
          <p:cNvSpPr>
            <a:spLocks noGrp="1" noRot="1" noChangeAspect="1"/>
          </p:cNvSpPr>
          <p:nvPr>
            <p:ph type="sldImg" idx="2"/>
          </p:nvPr>
        </p:nvSpPr>
        <p:spPr>
          <a:xfrm>
            <a:off x="1247775" y="1143000"/>
            <a:ext cx="43624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538978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11</a:t>
            </a:fld>
            <a:endParaRPr/>
          </a:p>
        </p:txBody>
      </p:sp>
      <p:sp>
        <p:nvSpPr>
          <p:cNvPr id="171" name="Google Shape;171;p11:notes"/>
          <p:cNvSpPr>
            <a:spLocks noGrp="1" noRot="1" noChangeAspect="1"/>
          </p:cNvSpPr>
          <p:nvPr>
            <p:ph type="sldImg" idx="2"/>
          </p:nvPr>
        </p:nvSpPr>
        <p:spPr>
          <a:xfrm>
            <a:off x="1247775" y="1143000"/>
            <a:ext cx="436245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72" name="Google Shape;172;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647844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txBox="1">
            <a:spLocks noGrp="1"/>
          </p:cNvSpPr>
          <p:nvPr>
            <p:ph type="sldNum" sz="quarter" idx="5"/>
          </p:nvPr>
        </p:nvSpPr>
        <p:spPr>
          <a:prstGeom prst="rect">
            <a:avLst/>
          </a:prstGeom>
          <a:ln>
            <a:noFill/>
          </a:ln>
        </p:spPr>
        <p:txBody>
          <a:bodyPr/>
          <a:lstStyle>
            <a:lvl1pPr lvl="0" rtl="0">
              <a:defRPr sz="2100">
                <a:solidFill>
                  <a:schemeClr val="tx1"/>
                </a:solidFill>
                <a:latin typeface="Arial"/>
              </a:defRPr>
            </a:lvl1pPr>
          </a:lstStyle>
          <a:p>
            <a:fld id="{8B38DBA3-52F9-4AF4-A6A4-FA4D7DB2F99C}" type="slidenum">
              <a:rPr/>
              <a:pPr/>
              <a:t>12</a:t>
            </a:fld>
            <a:endParaRPr/>
          </a:p>
        </p:txBody>
      </p:sp>
      <p:sp>
        <p:nvSpPr>
          <p:cNvPr id="3" name="2 Marcador de imagen de diapositiva"/>
          <p:cNvSpPr txBox="1">
            <a:spLocks noGrp="1" noRot="1" noChangeAspect="1"/>
          </p:cNvSpPr>
          <p:nvPr>
            <p:ph type="sldImg"/>
          </p:nvPr>
        </p:nvSpPr>
        <p:spPr>
          <a:prstGeom prst="rect">
            <a:avLst/>
          </a:prstGeom>
          <a:noFill/>
          <a:ln>
            <a:solidFill>
              <a:srgbClr val="000000"/>
            </a:solidFill>
            <a:miter/>
          </a:ln>
        </p:spPr>
        <p:txBody>
          <a:bodyPr/>
          <a:lstStyle>
            <a:lvl1pPr lvl="0">
              <a:defRPr/>
            </a:lvl1pPr>
          </a:lstStyle>
          <a:p>
            <a:endParaRPr/>
          </a:p>
        </p:txBody>
      </p:sp>
      <p:sp>
        <p:nvSpPr>
          <p:cNvPr id="4" name="3 Marcador de notas"/>
          <p:cNvSpPr txBox="1">
            <a:spLocks noGrp="1"/>
          </p:cNvSpPr>
          <p:nvPr>
            <p:ph type="body" idx="1"/>
          </p:nvPr>
        </p:nvSpPr>
        <p:spPr>
          <a:prstGeom prst="rect">
            <a:avLst/>
          </a:prstGeom>
          <a:noFill/>
        </p:spPr>
        <p:txBody>
          <a:bodyPr wrap="square" anchor="t"/>
          <a:lstStyle>
            <a:lvl1pPr lvl="0">
              <a:defRPr/>
            </a:lvl1pPr>
          </a:lstStyle>
          <a:p>
            <a:endParaRPr/>
          </a:p>
        </p:txBody>
      </p:sp>
    </p:spTree>
    <p:extLst>
      <p:ext uri="{BB962C8B-B14F-4D97-AF65-F5344CB8AC3E}">
        <p14:creationId xmlns:p14="http://schemas.microsoft.com/office/powerpoint/2010/main" val="2117894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txBox="1">
            <a:spLocks noGrp="1"/>
          </p:cNvSpPr>
          <p:nvPr>
            <p:ph type="sldNum" sz="quarter" idx="5"/>
          </p:nvPr>
        </p:nvSpPr>
        <p:spPr>
          <a:prstGeom prst="rect">
            <a:avLst/>
          </a:prstGeom>
          <a:ln>
            <a:noFill/>
          </a:ln>
        </p:spPr>
        <p:txBody>
          <a:bodyPr/>
          <a:lstStyle>
            <a:lvl1pPr lvl="0" rtl="0">
              <a:defRPr sz="2100">
                <a:solidFill>
                  <a:schemeClr val="tx1"/>
                </a:solidFill>
                <a:latin typeface="Arial"/>
              </a:defRPr>
            </a:lvl1pPr>
          </a:lstStyle>
          <a:p>
            <a:fld id="{8B38DBA3-52F9-4AF4-A6A4-FA4D7DB2F99C}" type="slidenum">
              <a:rPr/>
              <a:pPr/>
              <a:t>13</a:t>
            </a:fld>
            <a:endParaRPr/>
          </a:p>
        </p:txBody>
      </p:sp>
      <p:sp>
        <p:nvSpPr>
          <p:cNvPr id="3" name="2 Marcador de imagen de diapositiva"/>
          <p:cNvSpPr txBox="1">
            <a:spLocks noGrp="1" noRot="1" noChangeAspect="1"/>
          </p:cNvSpPr>
          <p:nvPr>
            <p:ph type="sldImg"/>
          </p:nvPr>
        </p:nvSpPr>
        <p:spPr>
          <a:prstGeom prst="rect">
            <a:avLst/>
          </a:prstGeom>
          <a:noFill/>
          <a:ln>
            <a:solidFill>
              <a:srgbClr val="000000"/>
            </a:solidFill>
            <a:miter/>
          </a:ln>
        </p:spPr>
        <p:txBody>
          <a:bodyPr/>
          <a:lstStyle>
            <a:lvl1pPr lvl="0">
              <a:defRPr/>
            </a:lvl1pPr>
          </a:lstStyle>
          <a:p>
            <a:endParaRPr/>
          </a:p>
        </p:txBody>
      </p:sp>
      <p:sp>
        <p:nvSpPr>
          <p:cNvPr id="4" name="3 Marcador de notas"/>
          <p:cNvSpPr txBox="1">
            <a:spLocks noGrp="1"/>
          </p:cNvSpPr>
          <p:nvPr>
            <p:ph type="body" idx="1"/>
          </p:nvPr>
        </p:nvSpPr>
        <p:spPr>
          <a:prstGeom prst="rect">
            <a:avLst/>
          </a:prstGeom>
          <a:noFill/>
        </p:spPr>
        <p:txBody>
          <a:bodyPr wrap="square" anchor="t"/>
          <a:lstStyle>
            <a:lvl1pPr lvl="0">
              <a:defRPr/>
            </a:lvl1pPr>
          </a:lstStyle>
          <a:p>
            <a:endParaRPr/>
          </a:p>
        </p:txBody>
      </p:sp>
    </p:spTree>
    <p:extLst>
      <p:ext uri="{BB962C8B-B14F-4D97-AF65-F5344CB8AC3E}">
        <p14:creationId xmlns:p14="http://schemas.microsoft.com/office/powerpoint/2010/main" val="8269427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Contenido con título">
    <p:spTree>
      <p:nvGrpSpPr>
        <p:cNvPr id="1" name=""/>
        <p:cNvGrpSpPr/>
        <p:nvPr/>
      </p:nvGrpSpPr>
      <p:grpSpPr>
        <a:xfrm>
          <a:off x="0" y="0"/>
          <a:ext cx="0" cy="0"/>
          <a:chOff x="0" y="0"/>
          <a:chExt cx="0" cy="0"/>
        </a:xfrm>
      </p:grpSpPr>
      <p:sp>
        <p:nvSpPr>
          <p:cNvPr id="2" name="1 Título"/>
          <p:cNvSpPr txBox="1">
            <a:spLocks noGrp="1"/>
          </p:cNvSpPr>
          <p:nvPr>
            <p:ph type="title"/>
          </p:nvPr>
        </p:nvSpPr>
        <p:spPr>
          <a:xfrm>
            <a:off x="534433" y="301113"/>
            <a:ext cx="3516488" cy="1281483"/>
          </a:xfrm>
          <a:prstGeom prst="rect">
            <a:avLst/>
          </a:prstGeom>
        </p:spPr>
        <p:txBody>
          <a:bodyPr anchor="b"/>
          <a:lstStyle>
            <a:lvl1pPr lvl="0" algn="l" rtl="0">
              <a:defRPr sz="2300" b="1"/>
            </a:lvl1pPr>
          </a:lstStyle>
          <a:p>
            <a:pPr lvl="0" rtl="0"/>
            <a:r>
              <a:rPr lang="es-ES_tradnl"/>
              <a:t>Clic para editar título</a:t>
            </a:r>
          </a:p>
        </p:txBody>
      </p:sp>
      <p:sp>
        <p:nvSpPr>
          <p:cNvPr id="3" name="2 Marcador de texto"/>
          <p:cNvSpPr txBox="1">
            <a:spLocks noGrp="1"/>
          </p:cNvSpPr>
          <p:nvPr>
            <p:ph type="body" idx="1"/>
          </p:nvPr>
        </p:nvSpPr>
        <p:spPr>
          <a:xfrm>
            <a:off x="4178960" y="301114"/>
            <a:ext cx="5975247" cy="6454683"/>
          </a:xfrm>
          <a:prstGeom prst="rect">
            <a:avLst/>
          </a:prstGeom>
        </p:spPr>
        <p:txBody>
          <a:bodyPr/>
          <a:lstStyle>
            <a:lvl1pPr lvl="0" rtl="0">
              <a:defRPr sz="3600"/>
            </a:lvl1pPr>
          </a:lstStyle>
          <a:p>
            <a:pPr lvl="0" rtl="0"/>
            <a:r>
              <a:rPr lang="es-ES_tradnl"/>
              <a:t>Haga clic para modificar el estilo de texto del patrón</a:t>
            </a:r>
          </a:p>
          <a:p>
            <a:pPr lvl="1" rtl="0"/>
            <a:r>
              <a:rPr lang="es-ES_tradnl"/>
              <a:t>Segundo nivel</a:t>
            </a:r>
          </a:p>
          <a:p>
            <a:pPr lvl="2" rtl="0"/>
            <a:r>
              <a:rPr lang="es-ES_tradnl"/>
              <a:t>Tercer nivel</a:t>
            </a:r>
          </a:p>
          <a:p>
            <a:pPr lvl="3" rtl="0"/>
            <a:r>
              <a:rPr lang="es-ES_tradnl"/>
              <a:t>Cuarto nivel</a:t>
            </a:r>
          </a:p>
          <a:p>
            <a:pPr lvl="4" rtl="0"/>
            <a:r>
              <a:rPr lang="es-ES_tradnl"/>
              <a:t>Quinto nivel</a:t>
            </a:r>
          </a:p>
        </p:txBody>
      </p:sp>
      <p:sp>
        <p:nvSpPr>
          <p:cNvPr id="4" name="3 Marcador de texto"/>
          <p:cNvSpPr txBox="1">
            <a:spLocks noGrp="1"/>
          </p:cNvSpPr>
          <p:nvPr>
            <p:ph type="body" sz="half" idx="2"/>
          </p:nvPr>
        </p:nvSpPr>
        <p:spPr>
          <a:xfrm>
            <a:off x="534433" y="1582597"/>
            <a:ext cx="3516488" cy="5173200"/>
          </a:xfrm>
          <a:prstGeom prst="rect">
            <a:avLst/>
          </a:prstGeom>
        </p:spPr>
        <p:txBody>
          <a:bodyPr/>
          <a:lstStyle>
            <a:lvl1pPr marL="0" lvl="0" indent="0" rtl="0">
              <a:buNone/>
              <a:defRPr sz="1600"/>
            </a:lvl1pPr>
          </a:lstStyle>
          <a:p>
            <a:pPr lvl="0" rtl="0"/>
            <a:r>
              <a:rPr lang="es-ES_tradnl"/>
              <a:t>Haga clic para modificar el estilo de texto del patrón</a:t>
            </a:r>
          </a:p>
        </p:txBody>
      </p:sp>
      <p:sp>
        <p:nvSpPr>
          <p:cNvPr id="5" name="4 Marcador de fecha"/>
          <p:cNvSpPr txBox="1">
            <a:spLocks noGrp="1"/>
          </p:cNvSpPr>
          <p:nvPr>
            <p:ph type="dt" sz="half" idx="10"/>
          </p:nvPr>
        </p:nvSpPr>
        <p:spPr>
          <a:prstGeom prst="rect">
            <a:avLst/>
          </a:prstGeom>
        </p:spPr>
        <p:txBody>
          <a:bodyPr/>
          <a:lstStyle>
            <a:lvl1pPr lvl="0" rtl="0">
              <a:defRPr/>
            </a:lvl1pPr>
          </a:lstStyle>
          <a:p>
            <a:endParaRPr/>
          </a:p>
        </p:txBody>
      </p:sp>
      <p:sp>
        <p:nvSpPr>
          <p:cNvPr id="6" name="5 Marcador de pie de página"/>
          <p:cNvSpPr txBox="1">
            <a:spLocks noGrp="1"/>
          </p:cNvSpPr>
          <p:nvPr>
            <p:ph type="ftr" sz="quarter" idx="11"/>
          </p:nvPr>
        </p:nvSpPr>
        <p:spPr>
          <a:prstGeom prst="rect">
            <a:avLst/>
          </a:prstGeom>
        </p:spPr>
        <p:txBody>
          <a:bodyPr/>
          <a:lstStyle>
            <a:lvl1pPr lvl="0" rtl="0">
              <a:defRPr/>
            </a:lvl1pPr>
          </a:lstStyle>
          <a:p>
            <a:endParaRPr/>
          </a:p>
        </p:txBody>
      </p:sp>
      <p:sp>
        <p:nvSpPr>
          <p:cNvPr id="7" name="6 Marcador de número de diapositiva"/>
          <p:cNvSpPr txBox="1">
            <a:spLocks noGrp="1"/>
          </p:cNvSpPr>
          <p:nvPr>
            <p:ph type="sldNum" sz="quarter" idx="12"/>
          </p:nvPr>
        </p:nvSpPr>
        <p:spPr>
          <a:prstGeom prst="rect">
            <a:avLst/>
          </a:prstGeom>
        </p:spPr>
        <p:txBody>
          <a:bodyPr/>
          <a:lstStyle>
            <a:lvl1pPr lvl="0" rtl="0">
              <a:defRPr/>
            </a:lvl1pPr>
          </a:lstStyle>
          <a:p>
            <a:fld id="{8B38DBA3-52F9-4AF4-A6A4-FA4D7DB2F99C}" type="slidenum">
              <a:rPr/>
              <a:pPr/>
              <a:t>‹Nº›</a:t>
            </a:fld>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Título vertical y texto">
    <p:spTree>
      <p:nvGrpSpPr>
        <p:cNvPr id="1" name=""/>
        <p:cNvGrpSpPr/>
        <p:nvPr/>
      </p:nvGrpSpPr>
      <p:grpSpPr>
        <a:xfrm>
          <a:off x="0" y="0"/>
          <a:ext cx="0" cy="0"/>
          <a:chOff x="0" y="0"/>
          <a:chExt cx="0" cy="0"/>
        </a:xfrm>
      </p:grpSpPr>
      <p:sp>
        <p:nvSpPr>
          <p:cNvPr id="2" name="1 Título"/>
          <p:cNvSpPr txBox="1">
            <a:spLocks noGrp="1"/>
          </p:cNvSpPr>
          <p:nvPr>
            <p:ph type="title"/>
          </p:nvPr>
        </p:nvSpPr>
        <p:spPr>
          <a:xfrm>
            <a:off x="9059363" y="334377"/>
            <a:ext cx="2809479" cy="7116431"/>
          </a:xfrm>
          <a:prstGeom prst="rect">
            <a:avLst/>
          </a:prstGeom>
        </p:spPr>
        <p:txBody>
          <a:bodyPr/>
          <a:lstStyle>
            <a:lvl1pPr lvl="0">
              <a:defRPr/>
            </a:lvl1pPr>
          </a:lstStyle>
          <a:p>
            <a:pPr lvl="0" rtl="0"/>
            <a:r>
              <a:rPr lang="es-ES_tradnl"/>
              <a:t>Clic para editar título</a:t>
            </a:r>
          </a:p>
        </p:txBody>
      </p:sp>
      <p:sp>
        <p:nvSpPr>
          <p:cNvPr id="3" name="2 Marcador de texto"/>
          <p:cNvSpPr txBox="1">
            <a:spLocks noGrp="1"/>
          </p:cNvSpPr>
          <p:nvPr>
            <p:ph type="body" idx="1"/>
          </p:nvPr>
        </p:nvSpPr>
        <p:spPr>
          <a:xfrm>
            <a:off x="625361" y="334377"/>
            <a:ext cx="8255859" cy="7116431"/>
          </a:xfrm>
          <a:prstGeom prst="rect">
            <a:avLst/>
          </a:prstGeom>
        </p:spPr>
        <p:txBody>
          <a:bodyPr/>
          <a:lstStyle>
            <a:lvl1pPr lvl="0">
              <a:defRPr/>
            </a:lvl1pPr>
          </a:lstStyle>
          <a:p>
            <a:pPr lvl="0" rtl="0"/>
            <a:r>
              <a:rPr lang="es-ES_tradnl"/>
              <a:t>Haga clic para modificar el estilo de texto del patrón</a:t>
            </a:r>
          </a:p>
          <a:p>
            <a:pPr lvl="1" rtl="0"/>
            <a:r>
              <a:rPr lang="es-ES_tradnl"/>
              <a:t>Segundo nivel</a:t>
            </a:r>
          </a:p>
          <a:p>
            <a:pPr lvl="2" rtl="0"/>
            <a:r>
              <a:rPr lang="es-ES_tradnl"/>
              <a:t>Tercer nivel</a:t>
            </a:r>
          </a:p>
          <a:p>
            <a:pPr lvl="3" rtl="0"/>
            <a:r>
              <a:rPr lang="es-ES_tradnl"/>
              <a:t>Cuarto nivel</a:t>
            </a:r>
          </a:p>
          <a:p>
            <a:pPr lvl="4" rtl="0"/>
            <a:r>
              <a:rPr lang="es-ES_tradnl"/>
              <a:t>Quinto nivel</a:t>
            </a:r>
          </a:p>
        </p:txBody>
      </p:sp>
      <p:sp>
        <p:nvSpPr>
          <p:cNvPr id="4" name="3 Marcador de fecha"/>
          <p:cNvSpPr txBox="1">
            <a:spLocks noGrp="1"/>
          </p:cNvSpPr>
          <p:nvPr>
            <p:ph type="dt" sz="half" idx="10"/>
          </p:nvPr>
        </p:nvSpPr>
        <p:spPr>
          <a:prstGeom prst="rect">
            <a:avLst/>
          </a:prstGeom>
        </p:spPr>
        <p:txBody>
          <a:bodyPr/>
          <a:lstStyle>
            <a:lvl1pPr lvl="0" rtl="0">
              <a:defRPr/>
            </a:lvl1pPr>
          </a:lstStyle>
          <a:p>
            <a:endParaRPr/>
          </a:p>
        </p:txBody>
      </p:sp>
      <p:sp>
        <p:nvSpPr>
          <p:cNvPr id="5" name="4 Marcador de pie de página"/>
          <p:cNvSpPr txBox="1">
            <a:spLocks noGrp="1"/>
          </p:cNvSpPr>
          <p:nvPr>
            <p:ph type="ftr" sz="quarter" idx="11"/>
          </p:nvPr>
        </p:nvSpPr>
        <p:spPr>
          <a:prstGeom prst="rect">
            <a:avLst/>
          </a:prstGeom>
        </p:spPr>
        <p:txBody>
          <a:bodyPr/>
          <a:lstStyle>
            <a:lvl1pPr lvl="0" rtl="0">
              <a:defRPr/>
            </a:lvl1pPr>
          </a:lstStyle>
          <a:p>
            <a:endParaRPr/>
          </a:p>
        </p:txBody>
      </p:sp>
      <p:sp>
        <p:nvSpPr>
          <p:cNvPr id="6" name="5 Marcador de número de diapositiva"/>
          <p:cNvSpPr txBox="1">
            <a:spLocks noGrp="1"/>
          </p:cNvSpPr>
          <p:nvPr>
            <p:ph type="sldNum" sz="quarter" idx="12"/>
          </p:nvPr>
        </p:nvSpPr>
        <p:spPr>
          <a:prstGeom prst="rect">
            <a:avLst/>
          </a:prstGeom>
        </p:spPr>
        <p:txBody>
          <a:bodyPr/>
          <a:lstStyle>
            <a:lvl1pPr lvl="0" rtl="0">
              <a:defRPr/>
            </a:lvl1pPr>
          </a:lstStyle>
          <a:p>
            <a:fld id="{8B38DBA3-52F9-4AF4-A6A4-FA4D7DB2F99C}" type="slidenum">
              <a:rPr/>
              <a:pPr/>
              <a:t>‹Nº›</a:t>
            </a:fld>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Comparación">
    <p:spTree>
      <p:nvGrpSpPr>
        <p:cNvPr id="1" name=""/>
        <p:cNvGrpSpPr/>
        <p:nvPr/>
      </p:nvGrpSpPr>
      <p:grpSpPr>
        <a:xfrm>
          <a:off x="0" y="0"/>
          <a:ext cx="0" cy="0"/>
          <a:chOff x="0" y="0"/>
          <a:chExt cx="0" cy="0"/>
        </a:xfrm>
      </p:grpSpPr>
      <p:sp>
        <p:nvSpPr>
          <p:cNvPr id="2" name="1 Título"/>
          <p:cNvSpPr txBox="1">
            <a:spLocks noGrp="1"/>
          </p:cNvSpPr>
          <p:nvPr>
            <p:ph type="title"/>
          </p:nvPr>
        </p:nvSpPr>
        <p:spPr>
          <a:xfrm>
            <a:off x="534432" y="302865"/>
            <a:ext cx="9619774" cy="1260475"/>
          </a:xfrm>
          <a:prstGeom prst="rect">
            <a:avLst/>
          </a:prstGeom>
        </p:spPr>
        <p:txBody>
          <a:bodyPr/>
          <a:lstStyle>
            <a:lvl1pPr lvl="0" rtl="0">
              <a:defRPr/>
            </a:lvl1pPr>
          </a:lstStyle>
          <a:p>
            <a:pPr lvl="0" rtl="0"/>
            <a:r>
              <a:rPr lang="es-ES_tradnl"/>
              <a:t>Clic para editar título</a:t>
            </a:r>
          </a:p>
        </p:txBody>
      </p:sp>
      <p:sp>
        <p:nvSpPr>
          <p:cNvPr id="3" name="2 Marcador de texto"/>
          <p:cNvSpPr txBox="1">
            <a:spLocks noGrp="1"/>
          </p:cNvSpPr>
          <p:nvPr>
            <p:ph type="body" idx="1"/>
          </p:nvPr>
        </p:nvSpPr>
        <p:spPr>
          <a:xfrm>
            <a:off x="534432" y="1692889"/>
            <a:ext cx="4722671" cy="705515"/>
          </a:xfrm>
          <a:prstGeom prst="rect">
            <a:avLst/>
          </a:prstGeom>
        </p:spPr>
        <p:txBody>
          <a:bodyPr anchor="b"/>
          <a:lstStyle>
            <a:lvl1pPr marL="0" lvl="0" indent="0" rtl="0">
              <a:buNone/>
              <a:defRPr sz="2700" b="1"/>
            </a:lvl1pPr>
          </a:lstStyle>
          <a:p>
            <a:pPr lvl="0" rtl="0"/>
            <a:r>
              <a:rPr lang="es-ES_tradnl"/>
              <a:t>Haga clic para modificar el estilo de texto del patrón</a:t>
            </a:r>
          </a:p>
        </p:txBody>
      </p:sp>
      <p:sp>
        <p:nvSpPr>
          <p:cNvPr id="4" name="3 Marcador de texto"/>
          <p:cNvSpPr txBox="1">
            <a:spLocks noGrp="1"/>
          </p:cNvSpPr>
          <p:nvPr>
            <p:ph type="body" sz="half" idx="2"/>
          </p:nvPr>
        </p:nvSpPr>
        <p:spPr>
          <a:xfrm>
            <a:off x="534432" y="2398404"/>
            <a:ext cx="4722671" cy="4357393"/>
          </a:xfrm>
          <a:prstGeom prst="rect">
            <a:avLst/>
          </a:prstGeom>
        </p:spPr>
        <p:txBody>
          <a:bodyPr/>
          <a:lstStyle>
            <a:lvl1pPr lvl="0" rtl="0">
              <a:defRPr sz="2700"/>
            </a:lvl1pPr>
          </a:lstStyle>
          <a:p>
            <a:pPr lvl="0" rtl="0"/>
            <a:r>
              <a:rPr lang="es-ES_tradnl"/>
              <a:t>Haga clic para modificar el estilo de texto del patrón</a:t>
            </a:r>
          </a:p>
          <a:p>
            <a:pPr lvl="1" rtl="0"/>
            <a:r>
              <a:rPr lang="es-ES_tradnl"/>
              <a:t>Segundo nivel</a:t>
            </a:r>
          </a:p>
          <a:p>
            <a:pPr lvl="2" rtl="0"/>
            <a:r>
              <a:rPr lang="es-ES_tradnl"/>
              <a:t>Tercer nivel</a:t>
            </a:r>
          </a:p>
          <a:p>
            <a:pPr lvl="3" rtl="0"/>
            <a:r>
              <a:rPr lang="es-ES_tradnl"/>
              <a:t>Cuarto nivel</a:t>
            </a:r>
          </a:p>
          <a:p>
            <a:pPr lvl="4" rtl="0"/>
            <a:r>
              <a:rPr lang="es-ES_tradnl"/>
              <a:t>Quinto nivel</a:t>
            </a:r>
          </a:p>
        </p:txBody>
      </p:sp>
      <p:sp>
        <p:nvSpPr>
          <p:cNvPr id="5" name="4 Marcador de texto"/>
          <p:cNvSpPr txBox="1">
            <a:spLocks noGrp="1"/>
          </p:cNvSpPr>
          <p:nvPr>
            <p:ph type="body" sz="quarter" idx="3"/>
          </p:nvPr>
        </p:nvSpPr>
        <p:spPr>
          <a:xfrm>
            <a:off x="5429680" y="1692889"/>
            <a:ext cx="4724527" cy="705515"/>
          </a:xfrm>
          <a:prstGeom prst="rect">
            <a:avLst/>
          </a:prstGeom>
        </p:spPr>
        <p:txBody>
          <a:bodyPr anchor="b"/>
          <a:lstStyle>
            <a:lvl1pPr marL="0" lvl="0" indent="0" rtl="0">
              <a:buNone/>
              <a:defRPr sz="2700" b="1"/>
            </a:lvl1pPr>
          </a:lstStyle>
          <a:p>
            <a:pPr lvl="0" rtl="0"/>
            <a:r>
              <a:rPr lang="es-ES_tradnl"/>
              <a:t>Haga clic para modificar el estilo de texto del patrón</a:t>
            </a:r>
          </a:p>
        </p:txBody>
      </p:sp>
      <p:sp>
        <p:nvSpPr>
          <p:cNvPr id="6" name="5 Marcador de texto"/>
          <p:cNvSpPr txBox="1">
            <a:spLocks noGrp="1"/>
          </p:cNvSpPr>
          <p:nvPr>
            <p:ph type="body" sz="quarter" idx="4"/>
          </p:nvPr>
        </p:nvSpPr>
        <p:spPr>
          <a:xfrm>
            <a:off x="5429680" y="2398404"/>
            <a:ext cx="4724527" cy="4357393"/>
          </a:xfrm>
          <a:prstGeom prst="rect">
            <a:avLst/>
          </a:prstGeom>
        </p:spPr>
        <p:txBody>
          <a:bodyPr/>
          <a:lstStyle>
            <a:lvl1pPr lvl="0" rtl="0">
              <a:defRPr sz="2700"/>
            </a:lvl1pPr>
          </a:lstStyle>
          <a:p>
            <a:pPr lvl="0" rtl="0"/>
            <a:r>
              <a:rPr lang="es-ES_tradnl"/>
              <a:t>Haga clic para modificar el estilo de texto del patrón</a:t>
            </a:r>
          </a:p>
          <a:p>
            <a:pPr lvl="1" rtl="0"/>
            <a:r>
              <a:rPr lang="es-ES_tradnl"/>
              <a:t>Segundo nivel</a:t>
            </a:r>
          </a:p>
          <a:p>
            <a:pPr lvl="2" rtl="0"/>
            <a:r>
              <a:rPr lang="es-ES_tradnl"/>
              <a:t>Tercer nivel</a:t>
            </a:r>
          </a:p>
          <a:p>
            <a:pPr lvl="3" rtl="0"/>
            <a:r>
              <a:rPr lang="es-ES_tradnl"/>
              <a:t>Cuarto nivel</a:t>
            </a:r>
          </a:p>
          <a:p>
            <a:pPr lvl="4" rtl="0"/>
            <a:r>
              <a:rPr lang="es-ES_tradnl"/>
              <a:t>Quinto nivel</a:t>
            </a:r>
          </a:p>
        </p:txBody>
      </p:sp>
      <p:sp>
        <p:nvSpPr>
          <p:cNvPr id="7" name="6 Marcador de fecha"/>
          <p:cNvSpPr txBox="1">
            <a:spLocks noGrp="1"/>
          </p:cNvSpPr>
          <p:nvPr>
            <p:ph type="dt" sz="half" idx="10"/>
          </p:nvPr>
        </p:nvSpPr>
        <p:spPr>
          <a:prstGeom prst="rect">
            <a:avLst/>
          </a:prstGeom>
        </p:spPr>
        <p:txBody>
          <a:bodyPr/>
          <a:lstStyle>
            <a:lvl1pPr lvl="0" rtl="0">
              <a:defRPr/>
            </a:lvl1pPr>
          </a:lstStyle>
          <a:p>
            <a:endParaRPr/>
          </a:p>
        </p:txBody>
      </p:sp>
      <p:sp>
        <p:nvSpPr>
          <p:cNvPr id="8" name="7 Marcador de pie de página"/>
          <p:cNvSpPr txBox="1">
            <a:spLocks noGrp="1"/>
          </p:cNvSpPr>
          <p:nvPr>
            <p:ph type="ftr" sz="quarter" idx="11"/>
          </p:nvPr>
        </p:nvSpPr>
        <p:spPr>
          <a:prstGeom prst="rect">
            <a:avLst/>
          </a:prstGeom>
        </p:spPr>
        <p:txBody>
          <a:bodyPr/>
          <a:lstStyle>
            <a:lvl1pPr lvl="0" rtl="0">
              <a:defRPr/>
            </a:lvl1pPr>
          </a:lstStyle>
          <a:p>
            <a:endParaRPr/>
          </a:p>
        </p:txBody>
      </p:sp>
      <p:sp>
        <p:nvSpPr>
          <p:cNvPr id="9" name="8 Marcador de número de diapositiva"/>
          <p:cNvSpPr txBox="1">
            <a:spLocks noGrp="1"/>
          </p:cNvSpPr>
          <p:nvPr>
            <p:ph type="sldNum" sz="quarter" idx="12"/>
          </p:nvPr>
        </p:nvSpPr>
        <p:spPr>
          <a:prstGeom prst="rect">
            <a:avLst/>
          </a:prstGeom>
        </p:spPr>
        <p:txBody>
          <a:bodyPr/>
          <a:lstStyle>
            <a:lvl1pPr lvl="0" rtl="0">
              <a:defRPr/>
            </a:lvl1pPr>
          </a:lstStyle>
          <a:p>
            <a:fld id="{8B38DBA3-52F9-4AF4-A6A4-FA4D7DB2F99C}" type="slidenum">
              <a:rPr/>
              <a:pPr/>
              <a:t>‹Nº›</a:t>
            </a:fld>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2_Título y objetos">
    <p:spTree>
      <p:nvGrpSpPr>
        <p:cNvPr id="1" name=""/>
        <p:cNvGrpSpPr/>
        <p:nvPr/>
      </p:nvGrpSpPr>
      <p:grpSpPr>
        <a:xfrm>
          <a:off x="0" y="0"/>
          <a:ext cx="0" cy="0"/>
          <a:chOff x="0" y="0"/>
          <a:chExt cx="0" cy="0"/>
        </a:xfrm>
      </p:grpSpPr>
      <p:sp>
        <p:nvSpPr>
          <p:cNvPr id="2" name="1 Marcador de texto"/>
          <p:cNvSpPr txBox="1">
            <a:spLocks noGrp="1"/>
          </p:cNvSpPr>
          <p:nvPr>
            <p:ph type="body" idx="1"/>
          </p:nvPr>
        </p:nvSpPr>
        <p:spPr>
          <a:prstGeom prst="rect">
            <a:avLst/>
          </a:prstGeom>
        </p:spPr>
        <p:txBody>
          <a:bodyPr/>
          <a:lstStyle>
            <a:lvl1pPr lvl="0" rtl="0">
              <a:defRPr>
                <a:solidFill>
                  <a:srgbClr val="E00202"/>
                </a:solidFill>
                <a:latin typeface="Roboto"/>
              </a:defRPr>
            </a:lvl1pPr>
          </a:lstStyle>
          <a:p>
            <a:pPr lvl="0" rtl="0"/>
            <a:r>
              <a:rPr lang="es-ES_tradnl"/>
              <a:t>Haga clic para modificar el estilo de texto del patrón</a:t>
            </a:r>
          </a:p>
          <a:p>
            <a:pPr lvl="1" rtl="0"/>
            <a:r>
              <a:rPr lang="es-ES_tradnl"/>
              <a:t>Segundo nivel</a:t>
            </a:r>
          </a:p>
          <a:p>
            <a:pPr lvl="2" rtl="0"/>
            <a:r>
              <a:rPr lang="es-ES_tradnl"/>
              <a:t>Tercer nivel</a:t>
            </a:r>
          </a:p>
          <a:p>
            <a:pPr lvl="3" rtl="0"/>
            <a:r>
              <a:rPr lang="es-ES_tradnl"/>
              <a:t>Cuarto nivel</a:t>
            </a:r>
          </a:p>
          <a:p>
            <a:pPr lvl="4" rtl="0"/>
            <a:r>
              <a:rPr lang="es-ES_tradnl"/>
              <a:t>Quinto nivel</a:t>
            </a:r>
          </a:p>
        </p:txBody>
      </p:sp>
      <p:sp>
        <p:nvSpPr>
          <p:cNvPr id="3" name="2 Marcador de fecha"/>
          <p:cNvSpPr txBox="1">
            <a:spLocks noGrp="1"/>
          </p:cNvSpPr>
          <p:nvPr>
            <p:ph type="dt" sz="half" idx="10"/>
          </p:nvPr>
        </p:nvSpPr>
        <p:spPr>
          <a:prstGeom prst="rect">
            <a:avLst/>
          </a:prstGeom>
        </p:spPr>
        <p:txBody>
          <a:bodyPr/>
          <a:lstStyle>
            <a:lvl1pPr lvl="0" rtl="0">
              <a:defRPr/>
            </a:lvl1pPr>
          </a:lstStyle>
          <a:p>
            <a:endParaRPr/>
          </a:p>
        </p:txBody>
      </p:sp>
      <p:sp>
        <p:nvSpPr>
          <p:cNvPr id="4" name="3 Marcador de pie de página"/>
          <p:cNvSpPr txBox="1">
            <a:spLocks noGrp="1"/>
          </p:cNvSpPr>
          <p:nvPr>
            <p:ph type="ftr" sz="quarter" idx="11"/>
          </p:nvPr>
        </p:nvSpPr>
        <p:spPr>
          <a:prstGeom prst="rect">
            <a:avLst/>
          </a:prstGeom>
        </p:spPr>
        <p:txBody>
          <a:bodyPr/>
          <a:lstStyle>
            <a:lvl1pPr lvl="0" rtl="0">
              <a:defRPr/>
            </a:lvl1pPr>
          </a:lstStyle>
          <a:p>
            <a:endParaRPr/>
          </a:p>
        </p:txBody>
      </p:sp>
      <p:sp>
        <p:nvSpPr>
          <p:cNvPr id="5" name="4 Marcador de número de diapositiva"/>
          <p:cNvSpPr txBox="1">
            <a:spLocks noGrp="1"/>
          </p:cNvSpPr>
          <p:nvPr>
            <p:ph type="sldNum" sz="quarter" idx="12"/>
          </p:nvPr>
        </p:nvSpPr>
        <p:spPr>
          <a:prstGeom prst="rect">
            <a:avLst/>
          </a:prstGeom>
        </p:spPr>
        <p:txBody>
          <a:bodyPr/>
          <a:lstStyle>
            <a:lvl1pPr lvl="0" rtl="0">
              <a:defRPr/>
            </a:lvl1pPr>
          </a:lstStyle>
          <a:p>
            <a:fld id="{8B38DBA3-52F9-4AF4-A6A4-FA4D7DB2F99C}" type="slidenum">
              <a:rPr/>
              <a:pPr/>
              <a:t>‹Nº›</a:t>
            </a:fld>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ítulo y texto vertical">
    <p:spTree>
      <p:nvGrpSpPr>
        <p:cNvPr id="1" name=""/>
        <p:cNvGrpSpPr/>
        <p:nvPr/>
      </p:nvGrpSpPr>
      <p:grpSpPr>
        <a:xfrm>
          <a:off x="0" y="0"/>
          <a:ext cx="0" cy="0"/>
          <a:chOff x="0" y="0"/>
          <a:chExt cx="0" cy="0"/>
        </a:xfrm>
      </p:grpSpPr>
      <p:sp>
        <p:nvSpPr>
          <p:cNvPr id="2" name="1 Título"/>
          <p:cNvSpPr txBox="1">
            <a:spLocks noGrp="1"/>
          </p:cNvSpPr>
          <p:nvPr>
            <p:ph type="title"/>
          </p:nvPr>
        </p:nvSpPr>
        <p:spPr>
          <a:prstGeom prst="rect">
            <a:avLst/>
          </a:prstGeom>
        </p:spPr>
        <p:txBody>
          <a:bodyPr/>
          <a:lstStyle>
            <a:lvl1pPr lvl="0">
              <a:defRPr/>
            </a:lvl1pPr>
          </a:lstStyle>
          <a:p>
            <a:pPr lvl="0" rtl="0"/>
            <a:r>
              <a:rPr lang="es-ES_tradnl"/>
              <a:t>Clic para editar título</a:t>
            </a:r>
          </a:p>
        </p:txBody>
      </p:sp>
      <p:sp>
        <p:nvSpPr>
          <p:cNvPr id="3" name="2 Marcador de texto"/>
          <p:cNvSpPr txBox="1">
            <a:spLocks noGrp="1"/>
          </p:cNvSpPr>
          <p:nvPr>
            <p:ph type="body" idx="1"/>
          </p:nvPr>
        </p:nvSpPr>
        <p:spPr>
          <a:prstGeom prst="rect">
            <a:avLst/>
          </a:prstGeom>
        </p:spPr>
        <p:txBody>
          <a:bodyPr/>
          <a:lstStyle>
            <a:lvl1pPr lvl="0">
              <a:defRPr/>
            </a:lvl1pPr>
          </a:lstStyle>
          <a:p>
            <a:pPr lvl="0" rtl="0"/>
            <a:r>
              <a:rPr lang="es-ES_tradnl"/>
              <a:t>Haga clic para modificar el estilo de texto del patrón</a:t>
            </a:r>
          </a:p>
          <a:p>
            <a:pPr lvl="1" rtl="0"/>
            <a:r>
              <a:rPr lang="es-ES_tradnl"/>
              <a:t>Segundo nivel</a:t>
            </a:r>
          </a:p>
          <a:p>
            <a:pPr lvl="2" rtl="0"/>
            <a:r>
              <a:rPr lang="es-ES_tradnl"/>
              <a:t>Tercer nivel</a:t>
            </a:r>
          </a:p>
          <a:p>
            <a:pPr lvl="3" rtl="0"/>
            <a:r>
              <a:rPr lang="es-ES_tradnl"/>
              <a:t>Cuarto nivel</a:t>
            </a:r>
          </a:p>
          <a:p>
            <a:pPr lvl="4" rtl="0"/>
            <a:r>
              <a:rPr lang="es-ES_tradnl"/>
              <a:t>Quinto nivel</a:t>
            </a:r>
          </a:p>
        </p:txBody>
      </p:sp>
      <p:sp>
        <p:nvSpPr>
          <p:cNvPr id="4" name="3 Marcador de fecha"/>
          <p:cNvSpPr txBox="1">
            <a:spLocks noGrp="1"/>
          </p:cNvSpPr>
          <p:nvPr>
            <p:ph type="dt" sz="half" idx="10"/>
          </p:nvPr>
        </p:nvSpPr>
        <p:spPr>
          <a:prstGeom prst="rect">
            <a:avLst/>
          </a:prstGeom>
        </p:spPr>
        <p:txBody>
          <a:bodyPr/>
          <a:lstStyle>
            <a:lvl1pPr lvl="0" rtl="0">
              <a:defRPr/>
            </a:lvl1pPr>
          </a:lstStyle>
          <a:p>
            <a:endParaRPr/>
          </a:p>
        </p:txBody>
      </p:sp>
      <p:sp>
        <p:nvSpPr>
          <p:cNvPr id="5" name="4 Marcador de pie de página"/>
          <p:cNvSpPr txBox="1">
            <a:spLocks noGrp="1"/>
          </p:cNvSpPr>
          <p:nvPr>
            <p:ph type="ftr" sz="quarter" idx="11"/>
          </p:nvPr>
        </p:nvSpPr>
        <p:spPr>
          <a:prstGeom prst="rect">
            <a:avLst/>
          </a:prstGeom>
        </p:spPr>
        <p:txBody>
          <a:bodyPr/>
          <a:lstStyle>
            <a:lvl1pPr lvl="0" rtl="0">
              <a:defRPr/>
            </a:lvl1pPr>
          </a:lstStyle>
          <a:p>
            <a:endParaRPr/>
          </a:p>
        </p:txBody>
      </p:sp>
      <p:sp>
        <p:nvSpPr>
          <p:cNvPr id="6" name="5 Marcador de número de diapositiva"/>
          <p:cNvSpPr txBox="1">
            <a:spLocks noGrp="1"/>
          </p:cNvSpPr>
          <p:nvPr>
            <p:ph type="sldNum" sz="quarter" idx="12"/>
          </p:nvPr>
        </p:nvSpPr>
        <p:spPr>
          <a:prstGeom prst="rect">
            <a:avLst/>
          </a:prstGeom>
        </p:spPr>
        <p:txBody>
          <a:bodyPr/>
          <a:lstStyle>
            <a:lvl1pPr lvl="0" rtl="0">
              <a:defRPr/>
            </a:lvl1pPr>
          </a:lstStyle>
          <a:p>
            <a:fld id="{8B38DBA3-52F9-4AF4-A6A4-FA4D7DB2F99C}" type="slidenum">
              <a:rPr/>
              <a:pPr/>
              <a:t>‹Nº›</a:t>
            </a:fld>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Dos objetos">
    <p:spTree>
      <p:nvGrpSpPr>
        <p:cNvPr id="1" name=""/>
        <p:cNvGrpSpPr/>
        <p:nvPr/>
      </p:nvGrpSpPr>
      <p:grpSpPr>
        <a:xfrm>
          <a:off x="0" y="0"/>
          <a:ext cx="0" cy="0"/>
          <a:chOff x="0" y="0"/>
          <a:chExt cx="0" cy="0"/>
        </a:xfrm>
      </p:grpSpPr>
      <p:sp>
        <p:nvSpPr>
          <p:cNvPr id="2" name="1 Título"/>
          <p:cNvSpPr txBox="1">
            <a:spLocks noGrp="1"/>
          </p:cNvSpPr>
          <p:nvPr>
            <p:ph type="title"/>
          </p:nvPr>
        </p:nvSpPr>
        <p:spPr>
          <a:prstGeom prst="rect">
            <a:avLst/>
          </a:prstGeom>
        </p:spPr>
        <p:txBody>
          <a:bodyPr/>
          <a:lstStyle>
            <a:lvl1pPr lvl="0">
              <a:defRPr/>
            </a:lvl1pPr>
          </a:lstStyle>
          <a:p>
            <a:pPr lvl="0" rtl="0"/>
            <a:r>
              <a:rPr lang="es-ES_tradnl"/>
              <a:t>Clic para editar título</a:t>
            </a:r>
          </a:p>
        </p:txBody>
      </p:sp>
      <p:sp>
        <p:nvSpPr>
          <p:cNvPr id="3" name="2 Marcador de texto"/>
          <p:cNvSpPr txBox="1">
            <a:spLocks noGrp="1"/>
          </p:cNvSpPr>
          <p:nvPr>
            <p:ph type="body" sz="half" idx="1"/>
          </p:nvPr>
        </p:nvSpPr>
        <p:spPr>
          <a:xfrm>
            <a:off x="625361" y="1946734"/>
            <a:ext cx="5531741" cy="5504074"/>
          </a:xfrm>
          <a:prstGeom prst="rect">
            <a:avLst/>
          </a:prstGeom>
        </p:spPr>
        <p:txBody>
          <a:bodyPr/>
          <a:lstStyle>
            <a:lvl1pPr lvl="0" rtl="0">
              <a:defRPr sz="3200"/>
            </a:lvl1pPr>
          </a:lstStyle>
          <a:p>
            <a:pPr lvl="0" rtl="0"/>
            <a:r>
              <a:rPr lang="es-ES_tradnl"/>
              <a:t>Haga clic para modificar el estilo de texto del patrón</a:t>
            </a:r>
          </a:p>
          <a:p>
            <a:pPr lvl="1" rtl="0"/>
            <a:r>
              <a:rPr lang="es-ES_tradnl"/>
              <a:t>Segundo nivel</a:t>
            </a:r>
          </a:p>
          <a:p>
            <a:pPr lvl="2" rtl="0"/>
            <a:r>
              <a:rPr lang="es-ES_tradnl"/>
              <a:t>Tercer nivel</a:t>
            </a:r>
          </a:p>
          <a:p>
            <a:pPr lvl="3" rtl="0"/>
            <a:r>
              <a:rPr lang="es-ES_tradnl"/>
              <a:t>Cuarto nivel</a:t>
            </a:r>
          </a:p>
          <a:p>
            <a:pPr lvl="4" rtl="0"/>
            <a:r>
              <a:rPr lang="es-ES_tradnl"/>
              <a:t>Quinto nivel</a:t>
            </a:r>
          </a:p>
        </p:txBody>
      </p:sp>
      <p:sp>
        <p:nvSpPr>
          <p:cNvPr id="4" name="3 Marcador de texto"/>
          <p:cNvSpPr txBox="1">
            <a:spLocks noGrp="1"/>
          </p:cNvSpPr>
          <p:nvPr>
            <p:ph type="body" sz="half" idx="2"/>
          </p:nvPr>
        </p:nvSpPr>
        <p:spPr>
          <a:xfrm>
            <a:off x="6335245" y="1946734"/>
            <a:ext cx="5533597" cy="5504074"/>
          </a:xfrm>
          <a:prstGeom prst="rect">
            <a:avLst/>
          </a:prstGeom>
        </p:spPr>
        <p:txBody>
          <a:bodyPr/>
          <a:lstStyle>
            <a:lvl1pPr lvl="0" rtl="0">
              <a:defRPr sz="3200"/>
            </a:lvl1pPr>
          </a:lstStyle>
          <a:p>
            <a:pPr lvl="0" rtl="0"/>
            <a:r>
              <a:rPr lang="es-ES_tradnl"/>
              <a:t>Haga clic para modificar el estilo de texto del patrón</a:t>
            </a:r>
          </a:p>
          <a:p>
            <a:pPr lvl="1" rtl="0"/>
            <a:r>
              <a:rPr lang="es-ES_tradnl"/>
              <a:t>Segundo nivel</a:t>
            </a:r>
          </a:p>
          <a:p>
            <a:pPr lvl="2" rtl="0"/>
            <a:r>
              <a:rPr lang="es-ES_tradnl"/>
              <a:t>Tercer nivel</a:t>
            </a:r>
          </a:p>
          <a:p>
            <a:pPr lvl="3" rtl="0"/>
            <a:r>
              <a:rPr lang="es-ES_tradnl"/>
              <a:t>Cuarto nivel</a:t>
            </a:r>
          </a:p>
          <a:p>
            <a:pPr lvl="4" rtl="0"/>
            <a:r>
              <a:rPr lang="es-ES_tradnl"/>
              <a:t>Quinto nivel</a:t>
            </a:r>
          </a:p>
        </p:txBody>
      </p:sp>
      <p:sp>
        <p:nvSpPr>
          <p:cNvPr id="5" name="4 Marcador de fecha"/>
          <p:cNvSpPr txBox="1">
            <a:spLocks noGrp="1"/>
          </p:cNvSpPr>
          <p:nvPr>
            <p:ph type="dt" sz="half" idx="10"/>
          </p:nvPr>
        </p:nvSpPr>
        <p:spPr>
          <a:prstGeom prst="rect">
            <a:avLst/>
          </a:prstGeom>
        </p:spPr>
        <p:txBody>
          <a:bodyPr/>
          <a:lstStyle>
            <a:lvl1pPr lvl="0" rtl="0">
              <a:defRPr/>
            </a:lvl1pPr>
          </a:lstStyle>
          <a:p>
            <a:endParaRPr/>
          </a:p>
        </p:txBody>
      </p:sp>
      <p:sp>
        <p:nvSpPr>
          <p:cNvPr id="6" name="5 Marcador de pie de página"/>
          <p:cNvSpPr txBox="1">
            <a:spLocks noGrp="1"/>
          </p:cNvSpPr>
          <p:nvPr>
            <p:ph type="ftr" sz="quarter" idx="11"/>
          </p:nvPr>
        </p:nvSpPr>
        <p:spPr>
          <a:prstGeom prst="rect">
            <a:avLst/>
          </a:prstGeom>
        </p:spPr>
        <p:txBody>
          <a:bodyPr/>
          <a:lstStyle>
            <a:lvl1pPr lvl="0" rtl="0">
              <a:defRPr/>
            </a:lvl1pPr>
          </a:lstStyle>
          <a:p>
            <a:endParaRPr/>
          </a:p>
        </p:txBody>
      </p:sp>
      <p:sp>
        <p:nvSpPr>
          <p:cNvPr id="7" name="6 Marcador de número de diapositiva"/>
          <p:cNvSpPr txBox="1">
            <a:spLocks noGrp="1"/>
          </p:cNvSpPr>
          <p:nvPr>
            <p:ph type="sldNum" sz="quarter" idx="12"/>
          </p:nvPr>
        </p:nvSpPr>
        <p:spPr>
          <a:prstGeom prst="rect">
            <a:avLst/>
          </a:prstGeom>
        </p:spPr>
        <p:txBody>
          <a:bodyPr/>
          <a:lstStyle>
            <a:lvl1pPr lvl="0" rtl="0">
              <a:defRPr/>
            </a:lvl1pPr>
          </a:lstStyle>
          <a:p>
            <a:fld id="{8B38DBA3-52F9-4AF4-A6A4-FA4D7DB2F99C}" type="slidenum">
              <a:rPr/>
              <a:pPr/>
              <a:t>‹Nº›</a:t>
            </a:fld>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Imagen con título">
    <p:spTree>
      <p:nvGrpSpPr>
        <p:cNvPr id="1" name=""/>
        <p:cNvGrpSpPr/>
        <p:nvPr/>
      </p:nvGrpSpPr>
      <p:grpSpPr>
        <a:xfrm>
          <a:off x="0" y="0"/>
          <a:ext cx="0" cy="0"/>
          <a:chOff x="0" y="0"/>
          <a:chExt cx="0" cy="0"/>
        </a:xfrm>
      </p:grpSpPr>
      <p:sp>
        <p:nvSpPr>
          <p:cNvPr id="2" name="1 Título"/>
          <p:cNvSpPr txBox="1">
            <a:spLocks noGrp="1"/>
          </p:cNvSpPr>
          <p:nvPr>
            <p:ph type="title"/>
          </p:nvPr>
        </p:nvSpPr>
        <p:spPr>
          <a:xfrm>
            <a:off x="2095048" y="5293995"/>
            <a:ext cx="6413183" cy="624986"/>
          </a:xfrm>
          <a:prstGeom prst="rect">
            <a:avLst/>
          </a:prstGeom>
        </p:spPr>
        <p:txBody>
          <a:bodyPr anchor="b"/>
          <a:lstStyle>
            <a:lvl1pPr lvl="0" algn="l" rtl="0">
              <a:defRPr sz="2300" b="1"/>
            </a:lvl1pPr>
          </a:lstStyle>
          <a:p>
            <a:pPr lvl="0" rtl="0"/>
            <a:r>
              <a:rPr lang="es-ES_tradnl"/>
              <a:t>Clic para editar título</a:t>
            </a:r>
          </a:p>
        </p:txBody>
      </p:sp>
      <p:sp>
        <p:nvSpPr>
          <p:cNvPr id="3" name="2 Marcador de posición de imagen"/>
          <p:cNvSpPr txBox="1">
            <a:spLocks noGrp="1"/>
          </p:cNvSpPr>
          <p:nvPr>
            <p:ph type="pic" idx="1"/>
          </p:nvPr>
        </p:nvSpPr>
        <p:spPr>
          <a:xfrm>
            <a:off x="2095048" y="675755"/>
            <a:ext cx="6413183" cy="4537710"/>
          </a:xfrm>
          <a:prstGeom prst="rect">
            <a:avLst/>
          </a:prstGeom>
        </p:spPr>
        <p:txBody>
          <a:bodyPr/>
          <a:lstStyle>
            <a:lvl1pPr marL="0" lvl="0" indent="0" rtl="0">
              <a:buNone/>
              <a:defRPr sz="3600"/>
            </a:lvl1pPr>
          </a:lstStyle>
          <a:p>
            <a:endParaRPr/>
          </a:p>
        </p:txBody>
      </p:sp>
      <p:sp>
        <p:nvSpPr>
          <p:cNvPr id="4" name="3 Marcador de texto"/>
          <p:cNvSpPr txBox="1">
            <a:spLocks noGrp="1"/>
          </p:cNvSpPr>
          <p:nvPr>
            <p:ph type="body" sz="half" idx="2"/>
          </p:nvPr>
        </p:nvSpPr>
        <p:spPr>
          <a:xfrm>
            <a:off x="2095048" y="5918981"/>
            <a:ext cx="6413183" cy="887584"/>
          </a:xfrm>
          <a:prstGeom prst="rect">
            <a:avLst/>
          </a:prstGeom>
        </p:spPr>
        <p:txBody>
          <a:bodyPr/>
          <a:lstStyle>
            <a:lvl1pPr marL="0" lvl="0" indent="0" rtl="0">
              <a:buNone/>
              <a:defRPr sz="1600"/>
            </a:lvl1pPr>
          </a:lstStyle>
          <a:p>
            <a:pPr lvl="0" rtl="0"/>
            <a:r>
              <a:rPr lang="es-ES_tradnl"/>
              <a:t>Haga clic para modificar el estilo de texto del patrón</a:t>
            </a:r>
          </a:p>
        </p:txBody>
      </p:sp>
      <p:sp>
        <p:nvSpPr>
          <p:cNvPr id="5" name="4 Marcador de fecha"/>
          <p:cNvSpPr txBox="1">
            <a:spLocks noGrp="1"/>
          </p:cNvSpPr>
          <p:nvPr>
            <p:ph type="dt" sz="half" idx="10"/>
          </p:nvPr>
        </p:nvSpPr>
        <p:spPr>
          <a:prstGeom prst="rect">
            <a:avLst/>
          </a:prstGeom>
        </p:spPr>
        <p:txBody>
          <a:bodyPr/>
          <a:lstStyle>
            <a:lvl1pPr lvl="0" rtl="0">
              <a:defRPr/>
            </a:lvl1pPr>
          </a:lstStyle>
          <a:p>
            <a:endParaRPr/>
          </a:p>
        </p:txBody>
      </p:sp>
      <p:sp>
        <p:nvSpPr>
          <p:cNvPr id="6" name="5 Marcador de pie de página"/>
          <p:cNvSpPr txBox="1">
            <a:spLocks noGrp="1"/>
          </p:cNvSpPr>
          <p:nvPr>
            <p:ph type="ftr" sz="quarter" idx="11"/>
          </p:nvPr>
        </p:nvSpPr>
        <p:spPr>
          <a:prstGeom prst="rect">
            <a:avLst/>
          </a:prstGeom>
        </p:spPr>
        <p:txBody>
          <a:bodyPr/>
          <a:lstStyle>
            <a:lvl1pPr lvl="0" rtl="0">
              <a:defRPr/>
            </a:lvl1pPr>
          </a:lstStyle>
          <a:p>
            <a:endParaRPr/>
          </a:p>
        </p:txBody>
      </p:sp>
      <p:sp>
        <p:nvSpPr>
          <p:cNvPr id="7" name="6 Marcador de número de diapositiva"/>
          <p:cNvSpPr txBox="1">
            <a:spLocks noGrp="1"/>
          </p:cNvSpPr>
          <p:nvPr>
            <p:ph type="sldNum" sz="quarter" idx="12"/>
          </p:nvPr>
        </p:nvSpPr>
        <p:spPr>
          <a:prstGeom prst="rect">
            <a:avLst/>
          </a:prstGeom>
        </p:spPr>
        <p:txBody>
          <a:bodyPr/>
          <a:lstStyle>
            <a:lvl1pPr lvl="0" rtl="0">
              <a:defRPr/>
            </a:lvl1pPr>
          </a:lstStyle>
          <a:p>
            <a:fld id="{8B38DBA3-52F9-4AF4-A6A4-FA4D7DB2F99C}" type="slidenum">
              <a:rPr/>
              <a:pPr/>
              <a:t>‹Nº›</a:t>
            </a:fld>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ítulo y objetos" type="obj">
  <p:cSld name="3_Título y objetos">
    <p:spTree>
      <p:nvGrpSpPr>
        <p:cNvPr id="1" name="Shape 15"/>
        <p:cNvGrpSpPr/>
        <p:nvPr/>
      </p:nvGrpSpPr>
      <p:grpSpPr>
        <a:xfrm>
          <a:off x="0" y="0"/>
          <a:ext cx="0" cy="0"/>
          <a:chOff x="0" y="0"/>
          <a:chExt cx="0" cy="0"/>
        </a:xfrm>
      </p:grpSpPr>
      <p:sp>
        <p:nvSpPr>
          <p:cNvPr id="16" name="Google Shape;16;p2"/>
          <p:cNvSpPr txBox="1">
            <a:spLocks noGrp="1"/>
          </p:cNvSpPr>
          <p:nvPr>
            <p:ph type="title"/>
          </p:nvPr>
        </p:nvSpPr>
        <p:spPr>
          <a:xfrm>
            <a:off x="534035" y="302611"/>
            <a:ext cx="9612630" cy="1259417"/>
          </a:xfrm>
          <a:prstGeom prst="rect">
            <a:avLst/>
          </a:prstGeom>
          <a:noFill/>
          <a:ln>
            <a:noFill/>
          </a:ln>
        </p:spPr>
        <p:txBody>
          <a:bodyPr spcFirstLastPara="1" wrap="square" lIns="104275" tIns="52125" rIns="104275" bIns="52125"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body" idx="1"/>
          </p:nvPr>
        </p:nvSpPr>
        <p:spPr>
          <a:xfrm>
            <a:off x="534035" y="1763185"/>
            <a:ext cx="9612630" cy="4986940"/>
          </a:xfrm>
          <a:prstGeom prst="rect">
            <a:avLst/>
          </a:prstGeom>
          <a:noFill/>
          <a:ln>
            <a:noFill/>
          </a:ln>
        </p:spPr>
        <p:txBody>
          <a:bodyPr spcFirstLastPara="1" wrap="square" lIns="104275" tIns="52125" rIns="104275" bIns="52125" anchor="t" anchorCtr="0">
            <a:noAutofit/>
          </a:bodyPr>
          <a:lstStyle>
            <a:lvl1pPr marL="456834" lvl="0" indent="-342626" algn="l">
              <a:spcBef>
                <a:spcPts val="360"/>
              </a:spcBef>
              <a:spcAft>
                <a:spcPts val="0"/>
              </a:spcAft>
              <a:buClr>
                <a:schemeClr val="dk1"/>
              </a:buClr>
              <a:buSzPts val="1800"/>
              <a:buChar char="•"/>
              <a:defRPr/>
            </a:lvl1pPr>
            <a:lvl2pPr marL="913668" lvl="1" indent="-342626" algn="l">
              <a:spcBef>
                <a:spcPts val="360"/>
              </a:spcBef>
              <a:spcAft>
                <a:spcPts val="0"/>
              </a:spcAft>
              <a:buClr>
                <a:schemeClr val="dk1"/>
              </a:buClr>
              <a:buSzPts val="1800"/>
              <a:buChar char="–"/>
              <a:defRPr/>
            </a:lvl2pPr>
            <a:lvl3pPr marL="1370503" lvl="2" indent="-342626" algn="l">
              <a:spcBef>
                <a:spcPts val="360"/>
              </a:spcBef>
              <a:spcAft>
                <a:spcPts val="0"/>
              </a:spcAft>
              <a:buClr>
                <a:schemeClr val="dk1"/>
              </a:buClr>
              <a:buSzPts val="1800"/>
              <a:buChar char="•"/>
              <a:defRPr/>
            </a:lvl3pPr>
            <a:lvl4pPr marL="1827337" lvl="3" indent="-342626" algn="l">
              <a:spcBef>
                <a:spcPts val="360"/>
              </a:spcBef>
              <a:spcAft>
                <a:spcPts val="0"/>
              </a:spcAft>
              <a:buClr>
                <a:schemeClr val="dk1"/>
              </a:buClr>
              <a:buSzPts val="1800"/>
              <a:buChar char="–"/>
              <a:defRPr/>
            </a:lvl4pPr>
            <a:lvl5pPr marL="2284171" lvl="4" indent="-342626" algn="l">
              <a:spcBef>
                <a:spcPts val="360"/>
              </a:spcBef>
              <a:spcAft>
                <a:spcPts val="0"/>
              </a:spcAft>
              <a:buClr>
                <a:schemeClr val="dk1"/>
              </a:buClr>
              <a:buSzPts val="1800"/>
              <a:buChar char="»"/>
              <a:defRPr/>
            </a:lvl5pPr>
            <a:lvl6pPr marL="2741005" lvl="5" indent="-342626" algn="l">
              <a:spcBef>
                <a:spcPts val="360"/>
              </a:spcBef>
              <a:spcAft>
                <a:spcPts val="0"/>
              </a:spcAft>
              <a:buClr>
                <a:schemeClr val="dk1"/>
              </a:buClr>
              <a:buSzPts val="1800"/>
              <a:buChar char="•"/>
              <a:defRPr/>
            </a:lvl6pPr>
            <a:lvl7pPr marL="3197840" lvl="6" indent="-342626" algn="l">
              <a:spcBef>
                <a:spcPts val="360"/>
              </a:spcBef>
              <a:spcAft>
                <a:spcPts val="0"/>
              </a:spcAft>
              <a:buClr>
                <a:schemeClr val="dk1"/>
              </a:buClr>
              <a:buSzPts val="1800"/>
              <a:buChar char="•"/>
              <a:defRPr/>
            </a:lvl7pPr>
            <a:lvl8pPr marL="3654674" lvl="7" indent="-342626" algn="l">
              <a:spcBef>
                <a:spcPts val="360"/>
              </a:spcBef>
              <a:spcAft>
                <a:spcPts val="0"/>
              </a:spcAft>
              <a:buClr>
                <a:schemeClr val="dk1"/>
              </a:buClr>
              <a:buSzPts val="1800"/>
              <a:buChar char="•"/>
              <a:defRPr/>
            </a:lvl8pPr>
            <a:lvl9pPr marL="4111508" lvl="8" indent="-342626" algn="l">
              <a:spcBef>
                <a:spcPts val="360"/>
              </a:spcBef>
              <a:spcAft>
                <a:spcPts val="0"/>
              </a:spcAft>
              <a:buClr>
                <a:schemeClr val="dk1"/>
              </a:buClr>
              <a:buSzPts val="1800"/>
              <a:buChar char="•"/>
              <a:defRPr/>
            </a:lvl9pPr>
          </a:lstStyle>
          <a:p>
            <a:endParaRPr/>
          </a:p>
        </p:txBody>
      </p:sp>
      <p:sp>
        <p:nvSpPr>
          <p:cNvPr id="18" name="Google Shape;18;p2"/>
          <p:cNvSpPr txBox="1">
            <a:spLocks noGrp="1"/>
          </p:cNvSpPr>
          <p:nvPr>
            <p:ph type="dt" idx="10"/>
          </p:nvPr>
        </p:nvSpPr>
        <p:spPr>
          <a:xfrm>
            <a:off x="534035" y="7003756"/>
            <a:ext cx="2492164" cy="402314"/>
          </a:xfrm>
          <a:prstGeom prst="rect">
            <a:avLst/>
          </a:prstGeom>
          <a:noFill/>
          <a:ln>
            <a:noFill/>
          </a:ln>
        </p:spPr>
        <p:txBody>
          <a:bodyPr spcFirstLastPara="1" wrap="square" lIns="104275" tIns="52125" rIns="104275" bIns="521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3649240" y="7003756"/>
            <a:ext cx="3382221" cy="402314"/>
          </a:xfrm>
          <a:prstGeom prst="rect">
            <a:avLst/>
          </a:prstGeom>
          <a:noFill/>
          <a:ln>
            <a:noFill/>
          </a:ln>
        </p:spPr>
        <p:txBody>
          <a:bodyPr spcFirstLastPara="1" wrap="square" lIns="104275" tIns="52125" rIns="104275" bIns="5212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7654501" y="7003756"/>
            <a:ext cx="2492164" cy="402314"/>
          </a:xfrm>
          <a:prstGeom prst="rect">
            <a:avLst/>
          </a:prstGeom>
          <a:noFill/>
          <a:ln>
            <a:noFill/>
          </a:ln>
        </p:spPr>
        <p:txBody>
          <a:bodyPr spcFirstLastPara="1" wrap="square" lIns="104275" tIns="52125" rIns="104275" bIns="521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s-ES" smtClean="0"/>
              <a:pPr/>
              <a:t>‹Nº›</a:t>
            </a:fld>
            <a:endParaRPr lang="es-ES"/>
          </a:p>
        </p:txBody>
      </p:sp>
    </p:spTree>
    <p:extLst>
      <p:ext uri="{BB962C8B-B14F-4D97-AF65-F5344CB8AC3E}">
        <p14:creationId xmlns:p14="http://schemas.microsoft.com/office/powerpoint/2010/main" val="35775330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1_Título y objetos">
    <p:spTree>
      <p:nvGrpSpPr>
        <p:cNvPr id="1" name=""/>
        <p:cNvGrpSpPr/>
        <p:nvPr/>
      </p:nvGrpSpPr>
      <p:grpSpPr>
        <a:xfrm>
          <a:off x="0" y="0"/>
          <a:ext cx="0" cy="0"/>
          <a:chOff x="0" y="0"/>
          <a:chExt cx="0" cy="0"/>
        </a:xfrm>
      </p:grpSpPr>
      <p:sp>
        <p:nvSpPr>
          <p:cNvPr id="2" name="1 Marcador de texto"/>
          <p:cNvSpPr txBox="1">
            <a:spLocks noGrp="1"/>
          </p:cNvSpPr>
          <p:nvPr>
            <p:ph type="body" idx="1"/>
          </p:nvPr>
        </p:nvSpPr>
        <p:spPr>
          <a:prstGeom prst="rect">
            <a:avLst/>
          </a:prstGeom>
        </p:spPr>
        <p:txBody>
          <a:bodyPr/>
          <a:lstStyle>
            <a:lvl1pPr lvl="0" rtl="0">
              <a:defRPr>
                <a:solidFill>
                  <a:srgbClr val="E00202"/>
                </a:solidFill>
                <a:latin typeface="Roboto"/>
              </a:defRPr>
            </a:lvl1pPr>
          </a:lstStyle>
          <a:p>
            <a:pPr lvl="0" rtl="0"/>
            <a:r>
              <a:rPr lang="es-ES_tradnl"/>
              <a:t>Haga clic para modificar el estilo de texto del patrón</a:t>
            </a:r>
          </a:p>
          <a:p>
            <a:pPr lvl="1" rtl="0"/>
            <a:r>
              <a:rPr lang="es-ES_tradnl"/>
              <a:t>Segundo nivel</a:t>
            </a:r>
          </a:p>
          <a:p>
            <a:pPr lvl="2" rtl="0"/>
            <a:r>
              <a:rPr lang="es-ES_tradnl"/>
              <a:t>Tercer nivel</a:t>
            </a:r>
          </a:p>
          <a:p>
            <a:pPr lvl="3" rtl="0"/>
            <a:r>
              <a:rPr lang="es-ES_tradnl"/>
              <a:t>Cuarto nivel</a:t>
            </a:r>
          </a:p>
          <a:p>
            <a:pPr lvl="4" rtl="0"/>
            <a:r>
              <a:rPr lang="es-ES_tradnl"/>
              <a:t>Quinto nivel</a:t>
            </a:r>
          </a:p>
        </p:txBody>
      </p:sp>
      <p:sp>
        <p:nvSpPr>
          <p:cNvPr id="3" name="2 Marcador de fecha"/>
          <p:cNvSpPr txBox="1">
            <a:spLocks noGrp="1"/>
          </p:cNvSpPr>
          <p:nvPr>
            <p:ph type="dt" sz="half" idx="10"/>
          </p:nvPr>
        </p:nvSpPr>
        <p:spPr>
          <a:prstGeom prst="rect">
            <a:avLst/>
          </a:prstGeom>
        </p:spPr>
        <p:txBody>
          <a:bodyPr/>
          <a:lstStyle>
            <a:lvl1pPr lvl="0" rtl="0">
              <a:defRPr/>
            </a:lvl1pPr>
          </a:lstStyle>
          <a:p>
            <a:endParaRPr/>
          </a:p>
        </p:txBody>
      </p:sp>
      <p:sp>
        <p:nvSpPr>
          <p:cNvPr id="4" name="3 Marcador de pie de página"/>
          <p:cNvSpPr txBox="1">
            <a:spLocks noGrp="1"/>
          </p:cNvSpPr>
          <p:nvPr>
            <p:ph type="ftr" sz="quarter" idx="11"/>
          </p:nvPr>
        </p:nvSpPr>
        <p:spPr>
          <a:prstGeom prst="rect">
            <a:avLst/>
          </a:prstGeom>
        </p:spPr>
        <p:txBody>
          <a:bodyPr/>
          <a:lstStyle>
            <a:lvl1pPr lvl="0" rtl="0">
              <a:defRPr/>
            </a:lvl1pPr>
          </a:lstStyle>
          <a:p>
            <a:endParaRPr/>
          </a:p>
        </p:txBody>
      </p:sp>
      <p:sp>
        <p:nvSpPr>
          <p:cNvPr id="5" name="4 Marcador de número de diapositiva"/>
          <p:cNvSpPr txBox="1">
            <a:spLocks noGrp="1"/>
          </p:cNvSpPr>
          <p:nvPr>
            <p:ph type="sldNum" sz="quarter" idx="12"/>
          </p:nvPr>
        </p:nvSpPr>
        <p:spPr>
          <a:prstGeom prst="rect">
            <a:avLst/>
          </a:prstGeom>
        </p:spPr>
        <p:txBody>
          <a:bodyPr/>
          <a:lstStyle>
            <a:lvl1pPr lvl="0" rtl="0">
              <a:defRPr/>
            </a:lvl1pPr>
          </a:lstStyle>
          <a:p>
            <a:fld id="{8B38DBA3-52F9-4AF4-A6A4-FA4D7DB2F99C}" type="slidenum">
              <a:rPr/>
              <a:pPr/>
              <a:t>‹Nº›</a:t>
            </a:fld>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Encabezado de sección">
    <p:spTree>
      <p:nvGrpSpPr>
        <p:cNvPr id="1" name=""/>
        <p:cNvGrpSpPr/>
        <p:nvPr/>
      </p:nvGrpSpPr>
      <p:grpSpPr>
        <a:xfrm>
          <a:off x="0" y="0"/>
          <a:ext cx="0" cy="0"/>
          <a:chOff x="0" y="0"/>
          <a:chExt cx="0" cy="0"/>
        </a:xfrm>
      </p:grpSpPr>
      <p:sp>
        <p:nvSpPr>
          <p:cNvPr id="2" name="1 Título"/>
          <p:cNvSpPr txBox="1">
            <a:spLocks noGrp="1"/>
          </p:cNvSpPr>
          <p:nvPr>
            <p:ph type="title"/>
          </p:nvPr>
        </p:nvSpPr>
        <p:spPr>
          <a:xfrm>
            <a:off x="844329" y="4859832"/>
            <a:ext cx="9085342" cy="1502066"/>
          </a:xfrm>
          <a:prstGeom prst="rect">
            <a:avLst/>
          </a:prstGeom>
        </p:spPr>
        <p:txBody>
          <a:bodyPr anchor="t"/>
          <a:lstStyle>
            <a:lvl1pPr lvl="0" algn="l" rtl="0">
              <a:defRPr sz="4600" b="1" cap="all"/>
            </a:lvl1pPr>
          </a:lstStyle>
          <a:p>
            <a:pPr lvl="0" rtl="0"/>
            <a:r>
              <a:rPr lang="es-ES_tradnl"/>
              <a:t>Clic para editar título</a:t>
            </a:r>
          </a:p>
        </p:txBody>
      </p:sp>
      <p:sp>
        <p:nvSpPr>
          <p:cNvPr id="3" name="2 Marcador de texto"/>
          <p:cNvSpPr txBox="1">
            <a:spLocks noGrp="1"/>
          </p:cNvSpPr>
          <p:nvPr>
            <p:ph type="body" idx="1"/>
          </p:nvPr>
        </p:nvSpPr>
        <p:spPr>
          <a:xfrm>
            <a:off x="844329" y="3205459"/>
            <a:ext cx="9085342" cy="1654373"/>
          </a:xfrm>
          <a:prstGeom prst="rect">
            <a:avLst/>
          </a:prstGeom>
        </p:spPr>
        <p:txBody>
          <a:bodyPr anchor="b"/>
          <a:lstStyle>
            <a:lvl1pPr marL="0" lvl="0" indent="0" rtl="0">
              <a:buNone/>
              <a:defRPr sz="2300">
                <a:solidFill>
                  <a:schemeClr val="tx1">
                    <a:tint val="75000"/>
                  </a:schemeClr>
                </a:solidFill>
              </a:defRPr>
            </a:lvl1pPr>
          </a:lstStyle>
          <a:p>
            <a:pPr lvl="0" rtl="0"/>
            <a:r>
              <a:rPr lang="es-ES_tradnl"/>
              <a:t>Haga clic para modificar el estilo de texto del patrón</a:t>
            </a:r>
          </a:p>
        </p:txBody>
      </p:sp>
      <p:sp>
        <p:nvSpPr>
          <p:cNvPr id="4" name="3 Marcador de fecha"/>
          <p:cNvSpPr txBox="1">
            <a:spLocks noGrp="1"/>
          </p:cNvSpPr>
          <p:nvPr>
            <p:ph type="dt" sz="half" idx="10"/>
          </p:nvPr>
        </p:nvSpPr>
        <p:spPr>
          <a:prstGeom prst="rect">
            <a:avLst/>
          </a:prstGeom>
        </p:spPr>
        <p:txBody>
          <a:bodyPr/>
          <a:lstStyle>
            <a:lvl1pPr lvl="0" rtl="0">
              <a:defRPr/>
            </a:lvl1pPr>
          </a:lstStyle>
          <a:p>
            <a:endParaRPr/>
          </a:p>
        </p:txBody>
      </p:sp>
      <p:sp>
        <p:nvSpPr>
          <p:cNvPr id="5" name="4 Marcador de pie de página"/>
          <p:cNvSpPr txBox="1">
            <a:spLocks noGrp="1"/>
          </p:cNvSpPr>
          <p:nvPr>
            <p:ph type="ftr" sz="quarter" idx="11"/>
          </p:nvPr>
        </p:nvSpPr>
        <p:spPr>
          <a:prstGeom prst="rect">
            <a:avLst/>
          </a:prstGeom>
        </p:spPr>
        <p:txBody>
          <a:bodyPr/>
          <a:lstStyle>
            <a:lvl1pPr lvl="0" rtl="0">
              <a:defRPr/>
            </a:lvl1pPr>
          </a:lstStyle>
          <a:p>
            <a:endParaRPr/>
          </a:p>
        </p:txBody>
      </p:sp>
      <p:sp>
        <p:nvSpPr>
          <p:cNvPr id="6" name="5 Marcador de número de diapositiva"/>
          <p:cNvSpPr txBox="1">
            <a:spLocks noGrp="1"/>
          </p:cNvSpPr>
          <p:nvPr>
            <p:ph type="sldNum" sz="quarter" idx="12"/>
          </p:nvPr>
        </p:nvSpPr>
        <p:spPr>
          <a:prstGeom prst="rect">
            <a:avLst/>
          </a:prstGeom>
        </p:spPr>
        <p:txBody>
          <a:bodyPr/>
          <a:lstStyle>
            <a:lvl1pPr lvl="0" rtl="0">
              <a:defRPr/>
            </a:lvl1pPr>
          </a:lstStyle>
          <a:p>
            <a:fld id="{8B38DBA3-52F9-4AF4-A6A4-FA4D7DB2F99C}" type="slidenum">
              <a:rPr/>
              <a:pPr/>
              <a:t>‹Nº›</a:t>
            </a:fld>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En blanco">
    <p:spTree>
      <p:nvGrpSpPr>
        <p:cNvPr id="1" name=""/>
        <p:cNvGrpSpPr/>
        <p:nvPr/>
      </p:nvGrpSpPr>
      <p:grpSpPr>
        <a:xfrm>
          <a:off x="0" y="0"/>
          <a:ext cx="0" cy="0"/>
          <a:chOff x="0" y="0"/>
          <a:chExt cx="0" cy="0"/>
        </a:xfrm>
      </p:grpSpPr>
      <p:sp>
        <p:nvSpPr>
          <p:cNvPr id="2" name="1 Marcador de fecha"/>
          <p:cNvSpPr txBox="1">
            <a:spLocks noGrp="1"/>
          </p:cNvSpPr>
          <p:nvPr>
            <p:ph type="dt" sz="half" idx="10"/>
          </p:nvPr>
        </p:nvSpPr>
        <p:spPr>
          <a:prstGeom prst="rect">
            <a:avLst/>
          </a:prstGeom>
        </p:spPr>
        <p:txBody>
          <a:bodyPr/>
          <a:lstStyle>
            <a:lvl1pPr lvl="0" rtl="0">
              <a:defRPr/>
            </a:lvl1pPr>
          </a:lstStyle>
          <a:p>
            <a:endParaRPr/>
          </a:p>
        </p:txBody>
      </p:sp>
      <p:sp>
        <p:nvSpPr>
          <p:cNvPr id="3" name="2 Marcador de pie de página"/>
          <p:cNvSpPr txBox="1">
            <a:spLocks noGrp="1"/>
          </p:cNvSpPr>
          <p:nvPr>
            <p:ph type="ftr" sz="quarter" idx="11"/>
          </p:nvPr>
        </p:nvSpPr>
        <p:spPr>
          <a:prstGeom prst="rect">
            <a:avLst/>
          </a:prstGeom>
        </p:spPr>
        <p:txBody>
          <a:bodyPr/>
          <a:lstStyle>
            <a:lvl1pPr lvl="0" rtl="0">
              <a:defRPr/>
            </a:lvl1pPr>
          </a:lstStyle>
          <a:p>
            <a:endParaRPr/>
          </a:p>
        </p:txBody>
      </p:sp>
      <p:sp>
        <p:nvSpPr>
          <p:cNvPr id="4" name="3 Marcador de número de diapositiva"/>
          <p:cNvSpPr txBox="1">
            <a:spLocks noGrp="1"/>
          </p:cNvSpPr>
          <p:nvPr>
            <p:ph type="sldNum" sz="quarter" idx="12"/>
          </p:nvPr>
        </p:nvSpPr>
        <p:spPr>
          <a:prstGeom prst="rect">
            <a:avLst/>
          </a:prstGeom>
        </p:spPr>
        <p:txBody>
          <a:bodyPr/>
          <a:lstStyle>
            <a:lvl1pPr lvl="0" rtl="0">
              <a:defRPr/>
            </a:lvl1pPr>
          </a:lstStyle>
          <a:p>
            <a:fld id="{8B38DBA3-52F9-4AF4-A6A4-FA4D7DB2F99C}" type="slidenum">
              <a:rPr/>
              <a:pPr/>
              <a:t>‹Nº›</a:t>
            </a:fld>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1_Diapositiva de título">
    <p:spTree>
      <p:nvGrpSpPr>
        <p:cNvPr id="1" name=""/>
        <p:cNvGrpSpPr/>
        <p:nvPr/>
      </p:nvGrpSpPr>
      <p:grpSpPr>
        <a:xfrm>
          <a:off x="0" y="0"/>
          <a:ext cx="0" cy="0"/>
          <a:chOff x="0" y="0"/>
          <a:chExt cx="0" cy="0"/>
        </a:xfrm>
      </p:grpSpPr>
      <p:sp>
        <p:nvSpPr>
          <p:cNvPr id="2" name="1 Título"/>
          <p:cNvSpPr txBox="1">
            <a:spLocks noGrp="1"/>
          </p:cNvSpPr>
          <p:nvPr>
            <p:ph type="ctrTitle"/>
          </p:nvPr>
        </p:nvSpPr>
        <p:spPr>
          <a:xfrm>
            <a:off x="801648" y="2349386"/>
            <a:ext cx="9085342" cy="1621111"/>
          </a:xfrm>
          <a:prstGeom prst="rect">
            <a:avLst/>
          </a:prstGeom>
        </p:spPr>
        <p:txBody>
          <a:bodyPr/>
          <a:lstStyle>
            <a:lvl1pPr lvl="0">
              <a:defRPr/>
            </a:lvl1pPr>
          </a:lstStyle>
          <a:p>
            <a:pPr lvl="0" rtl="0"/>
            <a:r>
              <a:rPr lang="es-ES_tradnl"/>
              <a:t>Clic para editar título</a:t>
            </a:r>
          </a:p>
        </p:txBody>
      </p:sp>
      <p:sp>
        <p:nvSpPr>
          <p:cNvPr id="3" name="2 Subtítulo"/>
          <p:cNvSpPr txBox="1">
            <a:spLocks noGrp="1"/>
          </p:cNvSpPr>
          <p:nvPr>
            <p:ph type="subTitle" idx="1"/>
          </p:nvPr>
        </p:nvSpPr>
        <p:spPr>
          <a:xfrm>
            <a:off x="1603296" y="4285615"/>
            <a:ext cx="7482047" cy="1932728"/>
          </a:xfrm>
          <a:prstGeom prst="rect">
            <a:avLst/>
          </a:prstGeom>
        </p:spPr>
        <p:txBody>
          <a:bodyPr/>
          <a:lstStyle>
            <a:lvl1pPr marL="0" lvl="0" indent="0" algn="ctr" rtl="0">
              <a:buNone/>
              <a:defRPr>
                <a:solidFill>
                  <a:schemeClr val="tx1">
                    <a:tint val="75000"/>
                  </a:schemeClr>
                </a:solidFill>
              </a:defRPr>
            </a:lvl1pPr>
          </a:lstStyle>
          <a:p>
            <a:pPr lvl="0" rtl="0"/>
            <a:r>
              <a:rPr lang="es-ES_tradnl"/>
              <a:t>Haga clic para modificar el estilo de subtítulo del patrón</a:t>
            </a:r>
          </a:p>
        </p:txBody>
      </p:sp>
      <p:sp>
        <p:nvSpPr>
          <p:cNvPr id="4" name="3 Marcador de texto"/>
          <p:cNvSpPr txBox="1">
            <a:spLocks noGrp="1"/>
          </p:cNvSpPr>
          <p:nvPr>
            <p:ph type="body" idx="13"/>
          </p:nvPr>
        </p:nvSpPr>
        <p:spPr>
          <a:xfrm>
            <a:off x="534432" y="1764666"/>
            <a:ext cx="9619774" cy="4991131"/>
          </a:xfrm>
          <a:prstGeom prst="rect">
            <a:avLst/>
          </a:prstGeom>
        </p:spPr>
        <p:txBody>
          <a:bodyPr/>
          <a:lstStyle>
            <a:lvl1pPr lvl="0" rtl="0">
              <a:defRPr>
                <a:solidFill>
                  <a:srgbClr val="E00202"/>
                </a:solidFill>
                <a:latin typeface="Roboto"/>
              </a:defRPr>
            </a:lvl1pPr>
          </a:lstStyle>
          <a:p>
            <a:pPr lvl="0" rtl="0"/>
            <a:r>
              <a:rPr lang="es-ES_tradnl"/>
              <a:t>Haga clic para modificar el estilo de texto del patrón</a:t>
            </a:r>
          </a:p>
          <a:p>
            <a:pPr lvl="1" rtl="0"/>
            <a:r>
              <a:rPr lang="es-ES_tradnl"/>
              <a:t>Segundo nivel</a:t>
            </a:r>
          </a:p>
          <a:p>
            <a:pPr lvl="2" rtl="0"/>
            <a:r>
              <a:rPr lang="es-ES_tradnl"/>
              <a:t>Tercer nivel</a:t>
            </a:r>
          </a:p>
          <a:p>
            <a:pPr lvl="3" rtl="0"/>
            <a:r>
              <a:rPr lang="es-ES_tradnl"/>
              <a:t>Cuarto nivel</a:t>
            </a:r>
          </a:p>
          <a:p>
            <a:pPr lvl="4" rtl="0"/>
            <a:r>
              <a:rPr lang="es-ES_tradnl"/>
              <a:t>Quinto nivel</a:t>
            </a:r>
          </a:p>
        </p:txBody>
      </p:sp>
      <p:sp>
        <p:nvSpPr>
          <p:cNvPr id="5" name="4 Marcador de fecha"/>
          <p:cNvSpPr txBox="1">
            <a:spLocks noGrp="1"/>
          </p:cNvSpPr>
          <p:nvPr>
            <p:ph type="dt" sz="half" idx="14"/>
          </p:nvPr>
        </p:nvSpPr>
        <p:spPr>
          <a:prstGeom prst="rect">
            <a:avLst/>
          </a:prstGeom>
        </p:spPr>
        <p:txBody>
          <a:bodyPr/>
          <a:lstStyle>
            <a:lvl1pPr lvl="0" rtl="0">
              <a:defRPr/>
            </a:lvl1pPr>
          </a:lstStyle>
          <a:p>
            <a:endParaRPr/>
          </a:p>
        </p:txBody>
      </p:sp>
      <p:sp>
        <p:nvSpPr>
          <p:cNvPr id="6" name="5 Marcador de pie de página"/>
          <p:cNvSpPr txBox="1">
            <a:spLocks noGrp="1"/>
          </p:cNvSpPr>
          <p:nvPr>
            <p:ph type="ftr" sz="quarter" idx="15"/>
          </p:nvPr>
        </p:nvSpPr>
        <p:spPr>
          <a:prstGeom prst="rect">
            <a:avLst/>
          </a:prstGeom>
        </p:spPr>
        <p:txBody>
          <a:bodyPr/>
          <a:lstStyle>
            <a:lvl1pPr lvl="0" rtl="0">
              <a:defRPr/>
            </a:lvl1pPr>
          </a:lstStyle>
          <a:p>
            <a:endParaRPr/>
          </a:p>
        </p:txBody>
      </p:sp>
      <p:sp>
        <p:nvSpPr>
          <p:cNvPr id="7" name="6 Marcador de número de diapositiva"/>
          <p:cNvSpPr txBox="1">
            <a:spLocks noGrp="1"/>
          </p:cNvSpPr>
          <p:nvPr>
            <p:ph type="sldNum" sz="quarter" idx="16"/>
          </p:nvPr>
        </p:nvSpPr>
        <p:spPr>
          <a:prstGeom prst="rect">
            <a:avLst/>
          </a:prstGeom>
        </p:spPr>
        <p:txBody>
          <a:bodyPr/>
          <a:lstStyle>
            <a:lvl1pPr lvl="0" rtl="0">
              <a:defRPr/>
            </a:lvl1pPr>
          </a:lstStyle>
          <a:p>
            <a:fld id="{8B38DBA3-52F9-4AF4-A6A4-FA4D7DB2F99C}" type="slidenum">
              <a:rPr/>
              <a:pPr/>
              <a:t>‹Nº›</a:t>
            </a:fld>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Título y objetos">
    <p:spTree>
      <p:nvGrpSpPr>
        <p:cNvPr id="1" name=""/>
        <p:cNvGrpSpPr/>
        <p:nvPr/>
      </p:nvGrpSpPr>
      <p:grpSpPr>
        <a:xfrm>
          <a:off x="0" y="0"/>
          <a:ext cx="0" cy="0"/>
          <a:chOff x="0" y="0"/>
          <a:chExt cx="0" cy="0"/>
        </a:xfrm>
      </p:grpSpPr>
      <p:sp>
        <p:nvSpPr>
          <p:cNvPr id="2" name="1 Título"/>
          <p:cNvSpPr txBox="1">
            <a:spLocks noGrp="1"/>
          </p:cNvSpPr>
          <p:nvPr>
            <p:ph type="title"/>
          </p:nvPr>
        </p:nvSpPr>
        <p:spPr>
          <a:prstGeom prst="rect">
            <a:avLst/>
          </a:prstGeom>
        </p:spPr>
        <p:txBody>
          <a:bodyPr/>
          <a:lstStyle>
            <a:lvl1pPr lvl="0">
              <a:defRPr/>
            </a:lvl1pPr>
          </a:lstStyle>
          <a:p>
            <a:pPr lvl="0" rtl="0"/>
            <a:r>
              <a:rPr lang="es-ES_tradnl"/>
              <a:t>Clic para editar título</a:t>
            </a:r>
          </a:p>
        </p:txBody>
      </p:sp>
      <p:sp>
        <p:nvSpPr>
          <p:cNvPr id="3" name="2 Marcador de texto"/>
          <p:cNvSpPr txBox="1">
            <a:spLocks noGrp="1"/>
          </p:cNvSpPr>
          <p:nvPr>
            <p:ph type="body" idx="1"/>
          </p:nvPr>
        </p:nvSpPr>
        <p:spPr>
          <a:prstGeom prst="rect">
            <a:avLst/>
          </a:prstGeom>
        </p:spPr>
        <p:txBody>
          <a:bodyPr/>
          <a:lstStyle>
            <a:lvl1pPr lvl="0">
              <a:defRPr/>
            </a:lvl1pPr>
          </a:lstStyle>
          <a:p>
            <a:pPr lvl="0" rtl="0"/>
            <a:r>
              <a:rPr lang="es-ES_tradnl"/>
              <a:t>Haga clic para modificar el estilo de texto del patrón</a:t>
            </a:r>
          </a:p>
          <a:p>
            <a:pPr lvl="1" rtl="0"/>
            <a:r>
              <a:rPr lang="es-ES_tradnl"/>
              <a:t>Segundo nivel</a:t>
            </a:r>
          </a:p>
          <a:p>
            <a:pPr lvl="2" rtl="0"/>
            <a:r>
              <a:rPr lang="es-ES_tradnl"/>
              <a:t>Tercer nivel</a:t>
            </a:r>
          </a:p>
          <a:p>
            <a:pPr lvl="3" rtl="0"/>
            <a:r>
              <a:rPr lang="es-ES_tradnl"/>
              <a:t>Cuarto nivel</a:t>
            </a:r>
          </a:p>
          <a:p>
            <a:pPr lvl="4" rtl="0"/>
            <a:r>
              <a:rPr lang="es-ES_tradnl"/>
              <a:t>Quinto nivel</a:t>
            </a:r>
          </a:p>
        </p:txBody>
      </p:sp>
      <p:sp>
        <p:nvSpPr>
          <p:cNvPr id="4" name="3 Marcador de fecha"/>
          <p:cNvSpPr txBox="1">
            <a:spLocks noGrp="1"/>
          </p:cNvSpPr>
          <p:nvPr>
            <p:ph type="dt" sz="half" idx="10"/>
          </p:nvPr>
        </p:nvSpPr>
        <p:spPr>
          <a:prstGeom prst="rect">
            <a:avLst/>
          </a:prstGeom>
        </p:spPr>
        <p:txBody>
          <a:bodyPr/>
          <a:lstStyle>
            <a:lvl1pPr lvl="0" rtl="0">
              <a:defRPr/>
            </a:lvl1pPr>
          </a:lstStyle>
          <a:p>
            <a:endParaRPr/>
          </a:p>
        </p:txBody>
      </p:sp>
      <p:sp>
        <p:nvSpPr>
          <p:cNvPr id="5" name="4 Marcador de pie de página"/>
          <p:cNvSpPr txBox="1">
            <a:spLocks noGrp="1"/>
          </p:cNvSpPr>
          <p:nvPr>
            <p:ph type="ftr" sz="quarter" idx="11"/>
          </p:nvPr>
        </p:nvSpPr>
        <p:spPr>
          <a:prstGeom prst="rect">
            <a:avLst/>
          </a:prstGeom>
        </p:spPr>
        <p:txBody>
          <a:bodyPr/>
          <a:lstStyle>
            <a:lvl1pPr lvl="0" rtl="0">
              <a:defRPr/>
            </a:lvl1pPr>
          </a:lstStyle>
          <a:p>
            <a:endParaRPr/>
          </a:p>
        </p:txBody>
      </p:sp>
      <p:sp>
        <p:nvSpPr>
          <p:cNvPr id="6" name="5 Marcador de número de diapositiva"/>
          <p:cNvSpPr txBox="1">
            <a:spLocks noGrp="1"/>
          </p:cNvSpPr>
          <p:nvPr>
            <p:ph type="sldNum" sz="quarter" idx="12"/>
          </p:nvPr>
        </p:nvSpPr>
        <p:spPr>
          <a:prstGeom prst="rect">
            <a:avLst/>
          </a:prstGeom>
        </p:spPr>
        <p:txBody>
          <a:bodyPr/>
          <a:lstStyle>
            <a:lvl1pPr lvl="0" rtl="0">
              <a:defRPr/>
            </a:lvl1pPr>
          </a:lstStyle>
          <a:p>
            <a:fld id="{8B38DBA3-52F9-4AF4-A6A4-FA4D7DB2F99C}" type="slidenum">
              <a:rPr/>
              <a:pPr/>
              <a:t>‹Nº›</a:t>
            </a:fld>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4_Título y objetos">
    <p:spTree>
      <p:nvGrpSpPr>
        <p:cNvPr id="1" name=""/>
        <p:cNvGrpSpPr/>
        <p:nvPr/>
      </p:nvGrpSpPr>
      <p:grpSpPr>
        <a:xfrm>
          <a:off x="0" y="0"/>
          <a:ext cx="0" cy="0"/>
          <a:chOff x="0" y="0"/>
          <a:chExt cx="0" cy="0"/>
        </a:xfrm>
      </p:grpSpPr>
      <p:sp>
        <p:nvSpPr>
          <p:cNvPr id="2" name="1 Marcador de texto"/>
          <p:cNvSpPr txBox="1">
            <a:spLocks noGrp="1"/>
          </p:cNvSpPr>
          <p:nvPr>
            <p:ph type="body" idx="1"/>
          </p:nvPr>
        </p:nvSpPr>
        <p:spPr>
          <a:prstGeom prst="rect">
            <a:avLst/>
          </a:prstGeom>
        </p:spPr>
        <p:txBody>
          <a:bodyPr/>
          <a:lstStyle>
            <a:lvl1pPr lvl="0" rtl="0">
              <a:defRPr>
                <a:solidFill>
                  <a:srgbClr val="E00202"/>
                </a:solidFill>
                <a:latin typeface="Roboto"/>
              </a:defRPr>
            </a:lvl1pPr>
          </a:lstStyle>
          <a:p>
            <a:pPr lvl="0" rtl="0"/>
            <a:r>
              <a:rPr lang="es-ES_tradnl"/>
              <a:t>Haga clic para modificar el estilo de texto del patrón</a:t>
            </a:r>
          </a:p>
          <a:p>
            <a:pPr lvl="1" rtl="0"/>
            <a:r>
              <a:rPr lang="es-ES_tradnl"/>
              <a:t>Segundo nivel</a:t>
            </a:r>
          </a:p>
          <a:p>
            <a:pPr lvl="2" rtl="0"/>
            <a:r>
              <a:rPr lang="es-ES_tradnl"/>
              <a:t>Tercer nivel</a:t>
            </a:r>
          </a:p>
          <a:p>
            <a:pPr lvl="3" rtl="0"/>
            <a:r>
              <a:rPr lang="es-ES_tradnl"/>
              <a:t>Cuarto nivel</a:t>
            </a:r>
          </a:p>
          <a:p>
            <a:pPr lvl="4" rtl="0"/>
            <a:r>
              <a:rPr lang="es-ES_tradnl"/>
              <a:t>Quinto nivel</a:t>
            </a:r>
          </a:p>
        </p:txBody>
      </p:sp>
      <p:sp>
        <p:nvSpPr>
          <p:cNvPr id="3" name="2 Marcador de fecha"/>
          <p:cNvSpPr txBox="1">
            <a:spLocks noGrp="1"/>
          </p:cNvSpPr>
          <p:nvPr>
            <p:ph type="dt" sz="half" idx="10"/>
          </p:nvPr>
        </p:nvSpPr>
        <p:spPr>
          <a:prstGeom prst="rect">
            <a:avLst/>
          </a:prstGeom>
        </p:spPr>
        <p:txBody>
          <a:bodyPr/>
          <a:lstStyle>
            <a:lvl1pPr lvl="0" rtl="0">
              <a:defRPr/>
            </a:lvl1pPr>
          </a:lstStyle>
          <a:p>
            <a:endParaRPr/>
          </a:p>
        </p:txBody>
      </p:sp>
      <p:sp>
        <p:nvSpPr>
          <p:cNvPr id="4" name="3 Marcador de pie de página"/>
          <p:cNvSpPr txBox="1">
            <a:spLocks noGrp="1"/>
          </p:cNvSpPr>
          <p:nvPr>
            <p:ph type="ftr" sz="quarter" idx="11"/>
          </p:nvPr>
        </p:nvSpPr>
        <p:spPr>
          <a:prstGeom prst="rect">
            <a:avLst/>
          </a:prstGeom>
        </p:spPr>
        <p:txBody>
          <a:bodyPr/>
          <a:lstStyle>
            <a:lvl1pPr lvl="0" rtl="0">
              <a:defRPr/>
            </a:lvl1pPr>
          </a:lstStyle>
          <a:p>
            <a:endParaRPr/>
          </a:p>
        </p:txBody>
      </p:sp>
      <p:sp>
        <p:nvSpPr>
          <p:cNvPr id="5" name="4 Marcador de número de diapositiva"/>
          <p:cNvSpPr txBox="1">
            <a:spLocks noGrp="1"/>
          </p:cNvSpPr>
          <p:nvPr>
            <p:ph type="sldNum" sz="quarter" idx="12"/>
          </p:nvPr>
        </p:nvSpPr>
        <p:spPr>
          <a:prstGeom prst="rect">
            <a:avLst/>
          </a:prstGeom>
        </p:spPr>
        <p:txBody>
          <a:bodyPr/>
          <a:lstStyle>
            <a:lvl1pPr lvl="0" rtl="0">
              <a:defRPr/>
            </a:lvl1pPr>
          </a:lstStyle>
          <a:p>
            <a:fld id="{8B38DBA3-52F9-4AF4-A6A4-FA4D7DB2F99C}" type="slidenum">
              <a:rPr/>
              <a:pPr/>
              <a:t>‹Nº›</a:t>
            </a:fld>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Diapositiva de título">
    <p:spTree>
      <p:nvGrpSpPr>
        <p:cNvPr id="1" name=""/>
        <p:cNvGrpSpPr/>
        <p:nvPr/>
      </p:nvGrpSpPr>
      <p:grpSpPr>
        <a:xfrm>
          <a:off x="0" y="0"/>
          <a:ext cx="0" cy="0"/>
          <a:chOff x="0" y="0"/>
          <a:chExt cx="0" cy="0"/>
        </a:xfrm>
      </p:grpSpPr>
      <p:sp>
        <p:nvSpPr>
          <p:cNvPr id="2" name="1 Título"/>
          <p:cNvSpPr txBox="1">
            <a:spLocks noGrp="1"/>
          </p:cNvSpPr>
          <p:nvPr>
            <p:ph type="ctrTitle"/>
          </p:nvPr>
        </p:nvSpPr>
        <p:spPr>
          <a:xfrm>
            <a:off x="801648" y="2349386"/>
            <a:ext cx="9085342" cy="1621111"/>
          </a:xfrm>
          <a:prstGeom prst="rect">
            <a:avLst/>
          </a:prstGeom>
        </p:spPr>
        <p:txBody>
          <a:bodyPr/>
          <a:lstStyle>
            <a:lvl1pPr lvl="0">
              <a:defRPr/>
            </a:lvl1pPr>
          </a:lstStyle>
          <a:p>
            <a:pPr lvl="0" rtl="0"/>
            <a:r>
              <a:rPr lang="es-ES_tradnl"/>
              <a:t>Clic para editar título</a:t>
            </a:r>
          </a:p>
        </p:txBody>
      </p:sp>
      <p:sp>
        <p:nvSpPr>
          <p:cNvPr id="3" name="2 Subtítulo"/>
          <p:cNvSpPr txBox="1">
            <a:spLocks noGrp="1"/>
          </p:cNvSpPr>
          <p:nvPr>
            <p:ph type="subTitle" idx="1"/>
          </p:nvPr>
        </p:nvSpPr>
        <p:spPr>
          <a:xfrm>
            <a:off x="1603296" y="4285615"/>
            <a:ext cx="7482047" cy="1932728"/>
          </a:xfrm>
          <a:prstGeom prst="rect">
            <a:avLst/>
          </a:prstGeom>
        </p:spPr>
        <p:txBody>
          <a:bodyPr/>
          <a:lstStyle>
            <a:lvl1pPr marL="0" lvl="0" indent="0" algn="ctr" rtl="0">
              <a:buNone/>
              <a:defRPr>
                <a:solidFill>
                  <a:schemeClr val="tx1">
                    <a:tint val="75000"/>
                  </a:schemeClr>
                </a:solidFill>
              </a:defRPr>
            </a:lvl1pPr>
          </a:lstStyle>
          <a:p>
            <a:pPr lvl="0" rtl="0"/>
            <a:r>
              <a:rPr lang="es-ES_tradnl"/>
              <a:t>Haga clic para modificar el estilo de subtítulo del patrón</a:t>
            </a:r>
          </a:p>
        </p:txBody>
      </p:sp>
      <p:sp>
        <p:nvSpPr>
          <p:cNvPr id="4" name="3 Marcador de fecha"/>
          <p:cNvSpPr txBox="1">
            <a:spLocks noGrp="1"/>
          </p:cNvSpPr>
          <p:nvPr>
            <p:ph type="dt" sz="half" idx="10"/>
          </p:nvPr>
        </p:nvSpPr>
        <p:spPr>
          <a:prstGeom prst="rect">
            <a:avLst/>
          </a:prstGeom>
        </p:spPr>
        <p:txBody>
          <a:bodyPr/>
          <a:lstStyle>
            <a:lvl1pPr lvl="0" rtl="0">
              <a:defRPr/>
            </a:lvl1pPr>
          </a:lstStyle>
          <a:p>
            <a:endParaRPr/>
          </a:p>
        </p:txBody>
      </p:sp>
      <p:sp>
        <p:nvSpPr>
          <p:cNvPr id="5" name="4 Marcador de pie de página"/>
          <p:cNvSpPr txBox="1">
            <a:spLocks noGrp="1"/>
          </p:cNvSpPr>
          <p:nvPr>
            <p:ph type="ftr" sz="quarter" idx="11"/>
          </p:nvPr>
        </p:nvSpPr>
        <p:spPr>
          <a:prstGeom prst="rect">
            <a:avLst/>
          </a:prstGeom>
        </p:spPr>
        <p:txBody>
          <a:bodyPr/>
          <a:lstStyle>
            <a:lvl1pPr lvl="0" rtl="0">
              <a:defRPr/>
            </a:lvl1pPr>
          </a:lstStyle>
          <a:p>
            <a:endParaRPr/>
          </a:p>
        </p:txBody>
      </p:sp>
      <p:sp>
        <p:nvSpPr>
          <p:cNvPr id="6" name="5 Marcador de número de diapositiva"/>
          <p:cNvSpPr txBox="1">
            <a:spLocks noGrp="1"/>
          </p:cNvSpPr>
          <p:nvPr>
            <p:ph type="sldNum" sz="quarter" idx="12"/>
          </p:nvPr>
        </p:nvSpPr>
        <p:spPr>
          <a:prstGeom prst="rect">
            <a:avLst/>
          </a:prstGeom>
        </p:spPr>
        <p:txBody>
          <a:bodyPr/>
          <a:lstStyle>
            <a:lvl1pPr lvl="0" rtl="0">
              <a:defRPr/>
            </a:lvl1pPr>
          </a:lstStyle>
          <a:p>
            <a:fld id="{8B38DBA3-52F9-4AF4-A6A4-FA4D7DB2F99C}" type="slidenum">
              <a:rPr/>
              <a:pPr/>
              <a:t>‹Nº›</a:t>
            </a:fld>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Sólo el título">
    <p:spTree>
      <p:nvGrpSpPr>
        <p:cNvPr id="1" name=""/>
        <p:cNvGrpSpPr/>
        <p:nvPr/>
      </p:nvGrpSpPr>
      <p:grpSpPr>
        <a:xfrm>
          <a:off x="0" y="0"/>
          <a:ext cx="0" cy="0"/>
          <a:chOff x="0" y="0"/>
          <a:chExt cx="0" cy="0"/>
        </a:xfrm>
      </p:grpSpPr>
      <p:sp>
        <p:nvSpPr>
          <p:cNvPr id="2" name="1 Título"/>
          <p:cNvSpPr txBox="1">
            <a:spLocks noGrp="1"/>
          </p:cNvSpPr>
          <p:nvPr>
            <p:ph type="title"/>
          </p:nvPr>
        </p:nvSpPr>
        <p:spPr>
          <a:prstGeom prst="rect">
            <a:avLst/>
          </a:prstGeom>
        </p:spPr>
        <p:txBody>
          <a:bodyPr/>
          <a:lstStyle>
            <a:lvl1pPr lvl="0">
              <a:defRPr/>
            </a:lvl1pPr>
          </a:lstStyle>
          <a:p>
            <a:pPr lvl="0" rtl="0"/>
            <a:r>
              <a:rPr lang="es-ES_tradnl"/>
              <a:t>Clic para editar título</a:t>
            </a:r>
          </a:p>
        </p:txBody>
      </p:sp>
      <p:sp>
        <p:nvSpPr>
          <p:cNvPr id="3" name="2 Marcador de fecha"/>
          <p:cNvSpPr txBox="1">
            <a:spLocks noGrp="1"/>
          </p:cNvSpPr>
          <p:nvPr>
            <p:ph type="dt" sz="half" idx="10"/>
          </p:nvPr>
        </p:nvSpPr>
        <p:spPr>
          <a:prstGeom prst="rect">
            <a:avLst/>
          </a:prstGeom>
        </p:spPr>
        <p:txBody>
          <a:bodyPr/>
          <a:lstStyle>
            <a:lvl1pPr lvl="0" rtl="0">
              <a:defRPr/>
            </a:lvl1pPr>
          </a:lstStyle>
          <a:p>
            <a:endParaRPr/>
          </a:p>
        </p:txBody>
      </p:sp>
      <p:sp>
        <p:nvSpPr>
          <p:cNvPr id="4" name="3 Marcador de pie de página"/>
          <p:cNvSpPr txBox="1">
            <a:spLocks noGrp="1"/>
          </p:cNvSpPr>
          <p:nvPr>
            <p:ph type="ftr" sz="quarter" idx="11"/>
          </p:nvPr>
        </p:nvSpPr>
        <p:spPr>
          <a:prstGeom prst="rect">
            <a:avLst/>
          </a:prstGeom>
        </p:spPr>
        <p:txBody>
          <a:bodyPr/>
          <a:lstStyle>
            <a:lvl1pPr lvl="0" rtl="0">
              <a:defRPr/>
            </a:lvl1pPr>
          </a:lstStyle>
          <a:p>
            <a:endParaRPr/>
          </a:p>
        </p:txBody>
      </p:sp>
      <p:sp>
        <p:nvSpPr>
          <p:cNvPr id="5" name="4 Marcador de número de diapositiva"/>
          <p:cNvSpPr txBox="1">
            <a:spLocks noGrp="1"/>
          </p:cNvSpPr>
          <p:nvPr>
            <p:ph type="sldNum" sz="quarter" idx="12"/>
          </p:nvPr>
        </p:nvSpPr>
        <p:spPr>
          <a:prstGeom prst="rect">
            <a:avLst/>
          </a:prstGeom>
        </p:spPr>
        <p:txBody>
          <a:bodyPr/>
          <a:lstStyle>
            <a:lvl1pPr lvl="0" rtl="0">
              <a:defRPr/>
            </a:lvl1pPr>
          </a:lstStyle>
          <a:p>
            <a:fld id="{8B38DBA3-52F9-4AF4-A6A4-FA4D7DB2F99C}" type="slidenum">
              <a:rPr/>
              <a:pPr/>
              <a:t>‹Nº›</a:t>
            </a:fld>
            <a:endParaRPr/>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Marcador de título"/>
          <p:cNvSpPr txBox="1">
            <a:spLocks noGrp="1"/>
          </p:cNvSpPr>
          <p:nvPr>
            <p:ph type="title"/>
          </p:nvPr>
        </p:nvSpPr>
        <p:spPr>
          <a:xfrm>
            <a:off x="534988" y="303213"/>
            <a:ext cx="9618663" cy="1260475"/>
          </a:xfrm>
          <a:prstGeom prst="rect">
            <a:avLst/>
          </a:prstGeom>
          <a:noFill/>
          <a:ln>
            <a:noFill/>
          </a:ln>
        </p:spPr>
        <p:txBody>
          <a:bodyPr wrap="square" lIns="104287" tIns="52144" rIns="104287" bIns="52144" anchor="ctr"/>
          <a:lstStyle>
            <a:lvl1pPr lvl="0">
              <a:defRPr/>
            </a:lvl1pPr>
          </a:lstStyle>
          <a:p>
            <a:pPr lvl="0" rtl="0"/>
            <a:r>
              <a:rPr lang="es-ES_tradnl"/>
              <a:t>Clic para editar título</a:t>
            </a:r>
          </a:p>
        </p:txBody>
      </p:sp>
      <p:sp>
        <p:nvSpPr>
          <p:cNvPr id="3" name="2 Marcador de texto"/>
          <p:cNvSpPr txBox="1">
            <a:spLocks noGrp="1"/>
          </p:cNvSpPr>
          <p:nvPr>
            <p:ph type="body" idx="1"/>
          </p:nvPr>
        </p:nvSpPr>
        <p:spPr>
          <a:xfrm>
            <a:off x="534988" y="1765300"/>
            <a:ext cx="9618663" cy="4991100"/>
          </a:xfrm>
          <a:prstGeom prst="rect">
            <a:avLst/>
          </a:prstGeom>
          <a:noFill/>
          <a:ln>
            <a:noFill/>
          </a:ln>
        </p:spPr>
        <p:txBody>
          <a:bodyPr wrap="square" lIns="104287" tIns="52144" rIns="104287" bIns="52144" anchor="t"/>
          <a:lstStyle>
            <a:lvl1pPr lvl="0">
              <a:defRPr/>
            </a:lvl1pPr>
          </a:lstStyle>
          <a:p>
            <a:pPr lvl="0" rtl="0"/>
            <a:r>
              <a:rPr lang="es-ES_tradnl"/>
              <a:t>Haga clic para modificar el estilo de texto del patrón</a:t>
            </a:r>
          </a:p>
          <a:p>
            <a:pPr lvl="1" rtl="0"/>
            <a:r>
              <a:rPr lang="es-ES_tradnl"/>
              <a:t>Segundo nivel</a:t>
            </a:r>
          </a:p>
          <a:p>
            <a:pPr lvl="2" rtl="0"/>
            <a:r>
              <a:rPr lang="es-ES_tradnl"/>
              <a:t>Tercer nivel</a:t>
            </a:r>
          </a:p>
          <a:p>
            <a:pPr lvl="3" rtl="0"/>
            <a:r>
              <a:rPr lang="es-ES_tradnl"/>
              <a:t>Cuarto nivel</a:t>
            </a:r>
          </a:p>
          <a:p>
            <a:pPr lvl="4" rtl="0"/>
            <a:r>
              <a:rPr lang="es-ES_tradnl"/>
              <a:t>Quinto nivel</a:t>
            </a:r>
          </a:p>
        </p:txBody>
      </p:sp>
      <p:sp>
        <p:nvSpPr>
          <p:cNvPr id="4" name="3 Marcador de fecha"/>
          <p:cNvSpPr txBox="1">
            <a:spLocks noGrp="1"/>
          </p:cNvSpPr>
          <p:nvPr>
            <p:ph type="dt" sz="half" idx="2"/>
          </p:nvPr>
        </p:nvSpPr>
        <p:spPr>
          <a:xfrm>
            <a:off x="534988" y="7010400"/>
            <a:ext cx="2493962" cy="401639"/>
          </a:xfrm>
          <a:prstGeom prst="rect">
            <a:avLst/>
          </a:prstGeom>
        </p:spPr>
        <p:txBody>
          <a:bodyPr lIns="104287" tIns="52144" rIns="104287" bIns="52144" anchor="ctr"/>
          <a:lstStyle>
            <a:lvl1pPr lvl="0" algn="l" rtl="0">
              <a:defRPr sz="1400">
                <a:solidFill>
                  <a:schemeClr val="tx1">
                    <a:tint val="75000"/>
                  </a:schemeClr>
                </a:solidFill>
                <a:latin typeface="Calibri"/>
              </a:defRPr>
            </a:lvl1pPr>
          </a:lstStyle>
          <a:p>
            <a:endParaRPr/>
          </a:p>
        </p:txBody>
      </p:sp>
      <p:sp>
        <p:nvSpPr>
          <p:cNvPr id="5" name="4 Marcador de pie de página"/>
          <p:cNvSpPr txBox="1">
            <a:spLocks noGrp="1"/>
          </p:cNvSpPr>
          <p:nvPr>
            <p:ph type="ftr" sz="quarter" idx="3"/>
          </p:nvPr>
        </p:nvSpPr>
        <p:spPr>
          <a:xfrm>
            <a:off x="3651250" y="7010400"/>
            <a:ext cx="3386138" cy="401639"/>
          </a:xfrm>
          <a:prstGeom prst="rect">
            <a:avLst/>
          </a:prstGeom>
        </p:spPr>
        <p:txBody>
          <a:bodyPr lIns="104287" tIns="52144" rIns="104287" bIns="52144" anchor="ctr"/>
          <a:lstStyle>
            <a:lvl1pPr lvl="0" algn="ctr" rtl="0">
              <a:defRPr sz="1400">
                <a:solidFill>
                  <a:schemeClr val="tx1">
                    <a:tint val="75000"/>
                  </a:schemeClr>
                </a:solidFill>
                <a:latin typeface="Calibri"/>
              </a:defRPr>
            </a:lvl1pPr>
          </a:lstStyle>
          <a:p>
            <a:endParaRPr/>
          </a:p>
        </p:txBody>
      </p:sp>
      <p:sp>
        <p:nvSpPr>
          <p:cNvPr id="6" name="5 Marcador de número de diapositiva"/>
          <p:cNvSpPr txBox="1">
            <a:spLocks noGrp="1"/>
          </p:cNvSpPr>
          <p:nvPr>
            <p:ph type="sldNum" sz="quarter" idx="4"/>
          </p:nvPr>
        </p:nvSpPr>
        <p:spPr>
          <a:xfrm>
            <a:off x="7659689" y="7010400"/>
            <a:ext cx="2493961" cy="401639"/>
          </a:xfrm>
          <a:prstGeom prst="rect">
            <a:avLst/>
          </a:prstGeom>
        </p:spPr>
        <p:txBody>
          <a:bodyPr wrap="square" lIns="104287" tIns="52144" rIns="104287" bIns="52144" anchor="ctr"/>
          <a:lstStyle>
            <a:lvl1pPr lvl="0" algn="r" rtl="0">
              <a:defRPr sz="1400">
                <a:solidFill>
                  <a:srgbClr val="898989"/>
                </a:solidFill>
                <a:latin typeface="Calibri"/>
              </a:defRPr>
            </a:lvl1pPr>
          </a:lstStyle>
          <a:p>
            <a:fld id="{8B38DBA3-52F9-4AF4-A6A4-FA4D7DB2F99C}" type="slidenum">
              <a:rPr/>
              <a:pPr/>
              <a:t>‹Nº›</a:t>
            </a:fld>
            <a:endParaRPr/>
          </a:p>
        </p:txBody>
      </p:sp>
    </p:spTree>
  </p:cSld>
  <p:clrMap bg1="lt1" tx1="dk1" bg2="lt2" tx2="dk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5" r:id="rId16"/>
  </p:sldLayoutIdLst>
  <p:txStyles>
    <p:titleStyle>
      <a:lvl1pPr lvl="0" algn="ctr" rtl="0">
        <a:defRPr sz="5000">
          <a:solidFill>
            <a:schemeClr val="tx1"/>
          </a:solidFill>
          <a:latin typeface="Calibri"/>
        </a:defRPr>
      </a:lvl1pPr>
      <a:lvl2pPr lvl="0" algn="ctr" rtl="0">
        <a:defRPr sz="5000">
          <a:solidFill>
            <a:schemeClr val="tx1"/>
          </a:solidFill>
          <a:latin typeface="Calibri"/>
        </a:defRPr>
      </a:lvl2pPr>
      <a:lvl3pPr lvl="0" algn="ctr" rtl="0">
        <a:defRPr sz="5000">
          <a:solidFill>
            <a:schemeClr val="tx1"/>
          </a:solidFill>
          <a:latin typeface="Calibri"/>
        </a:defRPr>
      </a:lvl3pPr>
      <a:lvl4pPr lvl="0" algn="ctr" rtl="0">
        <a:defRPr sz="5000">
          <a:solidFill>
            <a:schemeClr val="tx1"/>
          </a:solidFill>
          <a:latin typeface="Calibri"/>
        </a:defRPr>
      </a:lvl4pPr>
      <a:lvl5pPr lvl="0" algn="ctr" rtl="0">
        <a:defRPr sz="5000">
          <a:solidFill>
            <a:schemeClr val="tx1"/>
          </a:solidFill>
          <a:latin typeface="Calibri"/>
        </a:defRPr>
      </a:lvl5pPr>
      <a:lvl6pPr marL="457200" lvl="0" algn="ctr" rtl="0">
        <a:defRPr sz="5000">
          <a:solidFill>
            <a:schemeClr val="tx1"/>
          </a:solidFill>
          <a:latin typeface="Calibri"/>
        </a:defRPr>
      </a:lvl6pPr>
      <a:lvl7pPr marL="914400" lvl="0" algn="ctr" rtl="0">
        <a:defRPr sz="5000">
          <a:solidFill>
            <a:schemeClr val="tx1"/>
          </a:solidFill>
          <a:latin typeface="Calibri"/>
        </a:defRPr>
      </a:lvl7pPr>
      <a:lvl8pPr marL="1371600" lvl="0" algn="ctr" rtl="0">
        <a:defRPr sz="5000">
          <a:solidFill>
            <a:schemeClr val="tx1"/>
          </a:solidFill>
          <a:latin typeface="Calibri"/>
        </a:defRPr>
      </a:lvl8pPr>
      <a:lvl9pPr marL="1828800" lvl="0" algn="ctr" rtl="0">
        <a:defRPr sz="5000">
          <a:solidFill>
            <a:schemeClr val="tx1"/>
          </a:solidFill>
          <a:latin typeface="Calibri"/>
        </a:defRPr>
      </a:lvl9pPr>
    </p:titleStyle>
    <p:bodyStyle>
      <a:lvl1pPr marL="390525" lvl="0" indent="-390525" algn="l" rtl="0">
        <a:spcBef>
          <a:spcPct val="20000"/>
        </a:spcBef>
        <a:buFont typeface="Arial"/>
        <a:buChar char="•"/>
        <a:defRPr sz="3600">
          <a:solidFill>
            <a:schemeClr val="tx1"/>
          </a:solidFill>
          <a:latin typeface="Calibri"/>
        </a:defRPr>
      </a:lvl1pPr>
      <a:lvl2pPr marL="846137" lvl="0" indent="-325438" algn="l" rtl="0">
        <a:spcBef>
          <a:spcPct val="20000"/>
        </a:spcBef>
        <a:buFont typeface="Arial"/>
        <a:buChar char="–"/>
        <a:defRPr sz="3200">
          <a:solidFill>
            <a:schemeClr val="tx1"/>
          </a:solidFill>
          <a:latin typeface="Calibri"/>
        </a:defRPr>
      </a:lvl2pPr>
      <a:lvl3pPr marL="1303337" lvl="0" indent="-260350" algn="l" rtl="0">
        <a:spcBef>
          <a:spcPct val="20000"/>
        </a:spcBef>
        <a:buFont typeface="Arial"/>
        <a:buChar char="•"/>
        <a:defRPr sz="2700">
          <a:solidFill>
            <a:schemeClr val="tx1"/>
          </a:solidFill>
          <a:latin typeface="Calibri"/>
        </a:defRPr>
      </a:lvl3pPr>
      <a:lvl4pPr marL="1824037" lvl="0" indent="-260350" algn="l" rtl="0">
        <a:spcBef>
          <a:spcPct val="20000"/>
        </a:spcBef>
        <a:buFont typeface="Arial"/>
        <a:buChar char="–"/>
        <a:defRPr sz="2300">
          <a:solidFill>
            <a:schemeClr val="tx1"/>
          </a:solidFill>
          <a:latin typeface="Calibri"/>
        </a:defRPr>
      </a:lvl4pPr>
      <a:lvl5pPr marL="2346325" lvl="0" indent="-260350" algn="l" rtl="0">
        <a:spcBef>
          <a:spcPct val="20000"/>
        </a:spcBef>
        <a:buFont typeface="Arial"/>
        <a:buChar char="»"/>
        <a:defRPr sz="2300">
          <a:solidFill>
            <a:schemeClr val="tx1"/>
          </a:solidFill>
          <a:latin typeface="Calibri"/>
        </a:defRPr>
      </a:lvl5pPr>
      <a:lvl6pPr marL="2867025" lvl="0" indent="-260350" algn="l" rtl="0">
        <a:spcBef>
          <a:spcPct val="20000"/>
        </a:spcBef>
        <a:buFont typeface="Arial"/>
        <a:buChar char="•"/>
        <a:defRPr sz="2300">
          <a:solidFill>
            <a:schemeClr val="tx1"/>
          </a:solidFill>
          <a:latin typeface="Calibri"/>
        </a:defRPr>
      </a:lvl6pPr>
      <a:lvl7pPr marL="3389312" lvl="0" indent="-260350" algn="l" rtl="0">
        <a:spcBef>
          <a:spcPct val="20000"/>
        </a:spcBef>
        <a:buFont typeface="Arial"/>
        <a:buChar char="•"/>
        <a:defRPr sz="2300">
          <a:solidFill>
            <a:schemeClr val="tx1"/>
          </a:solidFill>
          <a:latin typeface="Calibri"/>
        </a:defRPr>
      </a:lvl7pPr>
      <a:lvl8pPr marL="3910012" lvl="0" indent="-260350" algn="l" rtl="0">
        <a:spcBef>
          <a:spcPct val="20000"/>
        </a:spcBef>
        <a:buFont typeface="Arial"/>
        <a:buChar char="•"/>
        <a:defRPr sz="2300">
          <a:solidFill>
            <a:schemeClr val="tx1"/>
          </a:solidFill>
          <a:latin typeface="Calibri"/>
        </a:defRPr>
      </a:lvl8pPr>
      <a:lvl9pPr marL="4430712" lvl="0" indent="-260350" algn="l" rtl="0">
        <a:spcBef>
          <a:spcPct val="20000"/>
        </a:spcBef>
        <a:buFont typeface="Arial"/>
        <a:buChar char="•"/>
        <a:defRPr sz="2300">
          <a:solidFill>
            <a:schemeClr val="tx1"/>
          </a:solidFill>
          <a:latin typeface="Calibri"/>
        </a:defRPr>
      </a:lvl9pPr>
    </p:bodyStyle>
    <p:otherStyle>
      <a:lvl1pPr marL="0" lvl="0" algn="l" rtl="0">
        <a:defRPr sz="2100">
          <a:solidFill>
            <a:schemeClr val="tx1"/>
          </a:solidFill>
          <a:latin typeface="Calibri"/>
        </a:defRPr>
      </a:lvl1pPr>
      <a:lvl2pPr marL="520700" lvl="0" algn="l" rtl="0">
        <a:defRPr sz="2100">
          <a:solidFill>
            <a:schemeClr val="tx1"/>
          </a:solidFill>
          <a:latin typeface="Calibri"/>
        </a:defRPr>
      </a:lvl2pPr>
      <a:lvl3pPr marL="1041400" lvl="0" algn="l" rtl="0">
        <a:defRPr sz="2100">
          <a:solidFill>
            <a:schemeClr val="tx1"/>
          </a:solidFill>
          <a:latin typeface="Calibri"/>
        </a:defRPr>
      </a:lvl3pPr>
      <a:lvl4pPr marL="1563687" lvl="0" algn="l" rtl="0">
        <a:defRPr sz="2100">
          <a:solidFill>
            <a:schemeClr val="tx1"/>
          </a:solidFill>
          <a:latin typeface="Calibri"/>
        </a:defRPr>
      </a:lvl4pPr>
      <a:lvl5pPr marL="2084387" lvl="0" algn="l" rtl="0">
        <a:defRPr sz="2100">
          <a:solidFill>
            <a:schemeClr val="tx1"/>
          </a:solidFill>
          <a:latin typeface="Calibri"/>
        </a:defRPr>
      </a:lvl5pPr>
      <a:lvl6pPr marL="2606675" lvl="0" algn="l" rtl="0">
        <a:defRPr sz="2100">
          <a:solidFill>
            <a:schemeClr val="tx1"/>
          </a:solidFill>
          <a:latin typeface="Calibri"/>
        </a:defRPr>
      </a:lvl6pPr>
      <a:lvl7pPr marL="3127375" lvl="0" algn="l" rtl="0">
        <a:defRPr sz="2100">
          <a:solidFill>
            <a:schemeClr val="tx1"/>
          </a:solidFill>
          <a:latin typeface="Calibri"/>
        </a:defRPr>
      </a:lvl7pPr>
      <a:lvl8pPr marL="3649662" lvl="0" algn="l" rtl="0">
        <a:defRPr sz="2100">
          <a:solidFill>
            <a:schemeClr val="tx1"/>
          </a:solidFill>
          <a:latin typeface="Calibri"/>
        </a:defRPr>
      </a:lvl8pPr>
      <a:lvl9pPr marL="4170362" lvl="0" algn="l" rtl="0">
        <a:defRPr sz="2100">
          <a:solidFill>
            <a:schemeClr val="tx1"/>
          </a:solidFill>
          <a:latin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21.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8.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jpeg"/><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jpeg"/><Relationship Id="rId1" Type="http://schemas.openxmlformats.org/officeDocument/2006/relationships/slideLayout" Target="../slideLayouts/slideLayout12.xml"/><Relationship Id="rId5" Type="http://schemas.openxmlformats.org/officeDocument/2006/relationships/image" Target="../media/image25.png"/><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jpeg"/><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28.pn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8.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srcRect/>
          <a:stretch>
            <a:fillRect/>
          </a:stretch>
        </a:blipFill>
        <a:effectLst/>
      </p:bgPr>
    </p:bg>
    <p:spTree>
      <p:nvGrpSpPr>
        <p:cNvPr id="1" name=""/>
        <p:cNvGrpSpPr/>
        <p:nvPr/>
      </p:nvGrpSpPr>
      <p:grpSpPr>
        <a:xfrm>
          <a:off x="0" y="0"/>
          <a:ext cx="0" cy="0"/>
          <a:chOff x="0" y="0"/>
          <a:chExt cx="0" cy="0"/>
        </a:xfrm>
      </p:grpSpPr>
      <p:sp>
        <p:nvSpPr>
          <p:cNvPr id="2" name="1 Marcador de texto"/>
          <p:cNvSpPr txBox="1">
            <a:spLocks noGrp="1"/>
          </p:cNvSpPr>
          <p:nvPr>
            <p:ph type="body" idx="1"/>
          </p:nvPr>
        </p:nvSpPr>
        <p:spPr>
          <a:xfrm>
            <a:off x="15875" y="6618289"/>
            <a:ext cx="10656888" cy="944561"/>
          </a:xfrm>
          <a:prstGeom prst="rect">
            <a:avLst/>
          </a:prstGeom>
          <a:noFill/>
        </p:spPr>
        <p:txBody>
          <a:bodyPr>
            <a:normAutofit fontScale="92000" lnSpcReduction="20000"/>
          </a:bodyPr>
          <a:lstStyle>
            <a:lvl1pPr lvl="0">
              <a:defRPr/>
            </a:lvl1pPr>
          </a:lstStyle>
          <a:p>
            <a:pPr marL="0" lvl="0" indent="0" algn="ctr" rtl="0">
              <a:buNone/>
            </a:pPr>
            <a:r>
              <a:rPr lang="es-ES" sz="3200" b="1" dirty="0">
                <a:solidFill>
                  <a:srgbClr val="C00000"/>
                </a:solidFill>
              </a:rPr>
              <a:t>Campeonato de España de Triatlón Sprint Élite y Sub23</a:t>
            </a:r>
          </a:p>
          <a:p>
            <a:pPr marL="0" lvl="0" indent="0" algn="ctr" rtl="0">
              <a:buNone/>
            </a:pPr>
            <a:r>
              <a:rPr lang="es-ES" sz="3200" b="1" dirty="0">
                <a:solidFill>
                  <a:srgbClr val="C00000"/>
                </a:solidFill>
              </a:rPr>
              <a:t>Pontevedra 2021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rcRect/>
          <a:stretch>
            <a:fillRect/>
          </a:stretch>
        </a:blipFill>
        <a:effectLst/>
      </p:bgPr>
    </p:bg>
    <p:spTree>
      <p:nvGrpSpPr>
        <p:cNvPr id="1" name=""/>
        <p:cNvGrpSpPr/>
        <p:nvPr/>
      </p:nvGrpSpPr>
      <p:grpSpPr>
        <a:xfrm>
          <a:off x="0" y="0"/>
          <a:ext cx="0" cy="0"/>
          <a:chOff x="0" y="0"/>
          <a:chExt cx="0" cy="0"/>
        </a:xfrm>
      </p:grpSpPr>
      <p:sp>
        <p:nvSpPr>
          <p:cNvPr id="2" name="1 CuadroTexto"/>
          <p:cNvSpPr txBox="1"/>
          <p:nvPr/>
        </p:nvSpPr>
        <p:spPr>
          <a:xfrm>
            <a:off x="3036094" y="219075"/>
            <a:ext cx="7368381" cy="461665"/>
          </a:xfrm>
          <a:prstGeom prst="rect">
            <a:avLst/>
          </a:prstGeom>
          <a:noFill/>
          <a:ln>
            <a:noFill/>
          </a:ln>
        </p:spPr>
        <p:txBody>
          <a:bodyPr/>
          <a:lstStyle>
            <a:lvl1pPr lvl="0" rtl="0">
              <a:defRPr sz="2100">
                <a:solidFill>
                  <a:schemeClr val="tx1"/>
                </a:solidFill>
                <a:latin typeface="Arial"/>
              </a:defRPr>
            </a:lvl1pPr>
          </a:lstStyle>
          <a:p>
            <a:pPr algn="r"/>
            <a:r>
              <a:rPr lang="es-ES" sz="2400" b="1" dirty="0">
                <a:solidFill>
                  <a:srgbClr val="C00000"/>
                </a:solidFill>
                <a:latin typeface="Roboto" panose="02000000000000000000" pitchFamily="2" charset="0"/>
                <a:ea typeface="Roboto" panose="02000000000000000000" pitchFamily="2" charset="0"/>
              </a:rPr>
              <a:t>Horarios</a:t>
            </a:r>
          </a:p>
        </p:txBody>
      </p:sp>
      <p:sp>
        <p:nvSpPr>
          <p:cNvPr id="6" name="1 Marcador de texto"/>
          <p:cNvSpPr txBox="1">
            <a:spLocks noGrp="1"/>
          </p:cNvSpPr>
          <p:nvPr>
            <p:ph type="body" idx="1"/>
          </p:nvPr>
        </p:nvSpPr>
        <p:spPr>
          <a:xfrm>
            <a:off x="0" y="1762026"/>
            <a:ext cx="10680700" cy="5399188"/>
          </a:xfrm>
          <a:prstGeom prst="rect">
            <a:avLst/>
          </a:prstGeom>
        </p:spPr>
        <p:txBody>
          <a:bodyPr anchor="ctr"/>
          <a:lstStyle>
            <a:lvl1pPr lvl="0">
              <a:defRPr/>
            </a:lvl1pPr>
          </a:lstStyle>
          <a:p>
            <a:pPr marL="0" lvl="0" indent="0" algn="just">
              <a:spcBef>
                <a:spcPts val="600"/>
              </a:spcBef>
              <a:spcAft>
                <a:spcPts val="600"/>
              </a:spcAft>
              <a:buNone/>
            </a:pPr>
            <a:r>
              <a:rPr lang="es-ES" sz="2400" b="1">
                <a:solidFill>
                  <a:srgbClr val="C00000"/>
                </a:solidFill>
                <a:latin typeface="Roboto"/>
              </a:rPr>
              <a:t>Sábado</a:t>
            </a:r>
            <a:endParaRPr lang="es-ES" sz="2400" b="1" dirty="0">
              <a:solidFill>
                <a:srgbClr val="C00000"/>
              </a:solidFill>
              <a:latin typeface="Roboto"/>
            </a:endParaRPr>
          </a:p>
          <a:p>
            <a:pPr lvl="0" algn="just">
              <a:spcBef>
                <a:spcPts val="600"/>
              </a:spcBef>
              <a:spcAft>
                <a:spcPts val="600"/>
              </a:spcAft>
              <a:buBlip>
                <a:blip r:embed="rId3"/>
              </a:buBlip>
            </a:pPr>
            <a:r>
              <a:rPr lang="es-ES" sz="2400" dirty="0">
                <a:solidFill>
                  <a:srgbClr val="C00000"/>
                </a:solidFill>
                <a:latin typeface="Roboto"/>
              </a:rPr>
              <a:t>10:00 a 13:00	Entrega de Dorsales Élite</a:t>
            </a:r>
          </a:p>
          <a:p>
            <a:pPr marL="0" lvl="0" indent="0" algn="just">
              <a:spcBef>
                <a:spcPts val="600"/>
              </a:spcBef>
              <a:spcAft>
                <a:spcPts val="600"/>
              </a:spcAft>
              <a:buNone/>
            </a:pPr>
            <a:r>
              <a:rPr lang="es-ES" sz="2400" b="1" dirty="0">
                <a:solidFill>
                  <a:srgbClr val="C00000"/>
                </a:solidFill>
                <a:latin typeface="Roboto"/>
              </a:rPr>
              <a:t>Sábado</a:t>
            </a:r>
          </a:p>
          <a:p>
            <a:pPr lvl="0" algn="just">
              <a:spcBef>
                <a:spcPts val="600"/>
              </a:spcBef>
              <a:spcAft>
                <a:spcPts val="600"/>
              </a:spcAft>
              <a:buBlip>
                <a:blip r:embed="rId3"/>
              </a:buBlip>
            </a:pPr>
            <a:r>
              <a:rPr lang="es-ES" sz="2400" dirty="0">
                <a:solidFill>
                  <a:srgbClr val="C00000"/>
                </a:solidFill>
                <a:latin typeface="Roboto"/>
              </a:rPr>
              <a:t>15:30	Acceso a los deportistas Femeninos</a:t>
            </a:r>
          </a:p>
          <a:p>
            <a:pPr lvl="0" algn="just">
              <a:spcBef>
                <a:spcPts val="600"/>
              </a:spcBef>
              <a:spcAft>
                <a:spcPts val="600"/>
              </a:spcAft>
              <a:buBlip>
                <a:blip r:embed="rId3"/>
              </a:buBlip>
            </a:pPr>
            <a:r>
              <a:rPr lang="es-ES" sz="2400" dirty="0">
                <a:solidFill>
                  <a:srgbClr val="C00000"/>
                </a:solidFill>
                <a:latin typeface="Roboto"/>
              </a:rPr>
              <a:t>16:45	Cámara de Llamadas</a:t>
            </a:r>
          </a:p>
          <a:p>
            <a:pPr lvl="0" algn="just">
              <a:spcBef>
                <a:spcPts val="600"/>
              </a:spcBef>
              <a:spcAft>
                <a:spcPts val="600"/>
              </a:spcAft>
              <a:buBlip>
                <a:blip r:embed="rId3"/>
              </a:buBlip>
            </a:pPr>
            <a:r>
              <a:rPr lang="es-ES" sz="2400" b="1" dirty="0">
                <a:solidFill>
                  <a:srgbClr val="C00000"/>
                </a:solidFill>
                <a:latin typeface="Roboto"/>
              </a:rPr>
              <a:t>17:00	Salida </a:t>
            </a:r>
            <a:r>
              <a:rPr lang="es-ES" sz="2400" b="1" dirty="0" err="1">
                <a:solidFill>
                  <a:srgbClr val="C00000"/>
                </a:solidFill>
                <a:latin typeface="Roboto"/>
              </a:rPr>
              <a:t>Cto</a:t>
            </a:r>
            <a:r>
              <a:rPr lang="es-ES" sz="2400" b="1" dirty="0">
                <a:solidFill>
                  <a:srgbClr val="C00000"/>
                </a:solidFill>
                <a:latin typeface="Roboto"/>
              </a:rPr>
              <a:t>. España Triatlón Sprint Élite Femenino</a:t>
            </a:r>
          </a:p>
          <a:p>
            <a:pPr lvl="0" algn="just">
              <a:spcBef>
                <a:spcPts val="600"/>
              </a:spcBef>
              <a:spcAft>
                <a:spcPts val="600"/>
              </a:spcAft>
              <a:buBlip>
                <a:blip r:embed="rId3"/>
              </a:buBlip>
            </a:pPr>
            <a:r>
              <a:rPr lang="es-ES" sz="2400" dirty="0">
                <a:solidFill>
                  <a:srgbClr val="C00000"/>
                </a:solidFill>
                <a:latin typeface="Roboto"/>
              </a:rPr>
              <a:t>17:00	Acceso a los deportistas Masculinos</a:t>
            </a:r>
          </a:p>
          <a:p>
            <a:pPr lvl="0" algn="just">
              <a:spcBef>
                <a:spcPts val="600"/>
              </a:spcBef>
              <a:spcAft>
                <a:spcPts val="600"/>
              </a:spcAft>
              <a:buBlip>
                <a:blip r:embed="rId3"/>
              </a:buBlip>
            </a:pPr>
            <a:r>
              <a:rPr lang="es-ES" sz="2400" dirty="0">
                <a:solidFill>
                  <a:srgbClr val="C00000"/>
                </a:solidFill>
                <a:latin typeface="Roboto"/>
              </a:rPr>
              <a:t>18:30	Cámara de Llamadas</a:t>
            </a:r>
            <a:endParaRPr lang="es-ES" sz="2400" dirty="0">
              <a:solidFill>
                <a:srgbClr val="0070C0"/>
              </a:solidFill>
              <a:latin typeface="Roboto"/>
            </a:endParaRPr>
          </a:p>
          <a:p>
            <a:pPr lvl="0" algn="just">
              <a:spcBef>
                <a:spcPts val="600"/>
              </a:spcBef>
              <a:spcAft>
                <a:spcPts val="600"/>
              </a:spcAft>
              <a:buBlip>
                <a:blip r:embed="rId3"/>
              </a:buBlip>
            </a:pPr>
            <a:r>
              <a:rPr lang="es-ES" sz="2400" b="1" dirty="0">
                <a:solidFill>
                  <a:srgbClr val="C00000"/>
                </a:solidFill>
                <a:latin typeface="Roboto"/>
              </a:rPr>
              <a:t>18:45	Salida </a:t>
            </a:r>
            <a:r>
              <a:rPr lang="es-ES" sz="2400" b="1" dirty="0" err="1">
                <a:solidFill>
                  <a:srgbClr val="C00000"/>
                </a:solidFill>
                <a:latin typeface="Roboto"/>
              </a:rPr>
              <a:t>Cto</a:t>
            </a:r>
            <a:r>
              <a:rPr lang="es-ES" sz="2400" b="1" dirty="0">
                <a:solidFill>
                  <a:srgbClr val="C00000"/>
                </a:solidFill>
                <a:latin typeface="Roboto"/>
              </a:rPr>
              <a:t>. España Triatlón Sprint Élite Masculino</a:t>
            </a:r>
          </a:p>
          <a:p>
            <a:pPr algn="just">
              <a:spcBef>
                <a:spcPts val="600"/>
              </a:spcBef>
              <a:spcAft>
                <a:spcPts val="600"/>
              </a:spcAft>
              <a:buBlip>
                <a:blip r:embed="rId3"/>
              </a:buBlip>
            </a:pPr>
            <a:r>
              <a:rPr lang="es-ES" sz="2400" dirty="0">
                <a:solidFill>
                  <a:srgbClr val="C00000"/>
                </a:solidFill>
                <a:latin typeface="Roboto"/>
              </a:rPr>
              <a:t>20:00	Entrega de Premios</a:t>
            </a:r>
            <a:endParaRPr lang="es-ES" sz="2400" b="1" dirty="0">
              <a:solidFill>
                <a:srgbClr val="C00000"/>
              </a:solidFill>
              <a:latin typeface="Roboto"/>
            </a:endParaRPr>
          </a:p>
        </p:txBody>
      </p:sp>
    </p:spTree>
    <p:extLst>
      <p:ext uri="{BB962C8B-B14F-4D97-AF65-F5344CB8AC3E}">
        <p14:creationId xmlns:p14="http://schemas.microsoft.com/office/powerpoint/2010/main" val="37151004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73"/>
        <p:cNvGrpSpPr/>
        <p:nvPr/>
      </p:nvGrpSpPr>
      <p:grpSpPr>
        <a:xfrm>
          <a:off x="0" y="0"/>
          <a:ext cx="0" cy="0"/>
          <a:chOff x="0" y="0"/>
          <a:chExt cx="0" cy="0"/>
        </a:xfrm>
      </p:grpSpPr>
      <p:sp>
        <p:nvSpPr>
          <p:cNvPr id="174" name="Google Shape;174;p24"/>
          <p:cNvSpPr txBox="1"/>
          <p:nvPr/>
        </p:nvSpPr>
        <p:spPr>
          <a:xfrm>
            <a:off x="4100443" y="218275"/>
            <a:ext cx="6295567" cy="415149"/>
          </a:xfrm>
          <a:prstGeom prst="rect">
            <a:avLst/>
          </a:prstGeom>
          <a:noFill/>
          <a:ln>
            <a:noFill/>
          </a:ln>
        </p:spPr>
        <p:txBody>
          <a:bodyPr spcFirstLastPara="1" wrap="square" lIns="91348" tIns="45662" rIns="91348" bIns="45662" anchor="t" anchorCtr="0">
            <a:noAutofit/>
          </a:bodyPr>
          <a:lstStyle/>
          <a:p>
            <a:pPr algn="r"/>
            <a:r>
              <a:rPr lang="es-ES" sz="2400" b="1">
                <a:solidFill>
                  <a:srgbClr val="C00000"/>
                </a:solidFill>
                <a:latin typeface="Roboto" panose="02000000000000000000" pitchFamily="2" charset="0"/>
                <a:ea typeface="Roboto" panose="02000000000000000000" pitchFamily="2" charset="0"/>
                <a:cs typeface="Arial"/>
                <a:sym typeface="Arial"/>
              </a:rPr>
              <a:t>El día de la competición</a:t>
            </a:r>
            <a:endParaRPr>
              <a:latin typeface="Roboto" panose="02000000000000000000" pitchFamily="2" charset="0"/>
              <a:ea typeface="Roboto" panose="02000000000000000000" pitchFamily="2" charset="0"/>
            </a:endParaRPr>
          </a:p>
        </p:txBody>
      </p:sp>
      <p:sp>
        <p:nvSpPr>
          <p:cNvPr id="175" name="Google Shape;175;p24"/>
          <p:cNvSpPr txBox="1"/>
          <p:nvPr/>
        </p:nvSpPr>
        <p:spPr>
          <a:xfrm>
            <a:off x="518" y="1317055"/>
            <a:ext cx="8792228" cy="5707235"/>
          </a:xfrm>
          <a:prstGeom prst="rect">
            <a:avLst/>
          </a:prstGeom>
          <a:noFill/>
          <a:ln>
            <a:noFill/>
          </a:ln>
        </p:spPr>
        <p:txBody>
          <a:bodyPr spcFirstLastPara="1" wrap="square" lIns="104187" tIns="52081" rIns="104187" bIns="52081" anchor="ctr" anchorCtr="0">
            <a:noAutofit/>
          </a:bodyPr>
          <a:lstStyle/>
          <a:p>
            <a:pPr marL="390764" indent="-390764" algn="just">
              <a:lnSpc>
                <a:spcPct val="110000"/>
              </a:lnSpc>
              <a:spcBef>
                <a:spcPts val="1323"/>
              </a:spcBef>
              <a:buClr>
                <a:srgbClr val="C00000"/>
              </a:buClr>
              <a:buSzPts val="2400"/>
              <a:buBlip>
                <a:blip r:embed="rId4"/>
              </a:buBlip>
            </a:pPr>
            <a:r>
              <a:rPr lang="es-ES" sz="2398" dirty="0">
                <a:solidFill>
                  <a:srgbClr val="C00000"/>
                </a:solidFill>
                <a:latin typeface="Roboto" panose="02000000000000000000" pitchFamily="2" charset="0"/>
                <a:ea typeface="Roboto" panose="02000000000000000000" pitchFamily="2" charset="0"/>
                <a:cs typeface="Roboto"/>
                <a:sym typeface="Roboto"/>
              </a:rPr>
              <a:t>No hay punto de abastecimiento de agua. Es importante que vengas con todo preparado directamente para la competición.</a:t>
            </a:r>
            <a:endParaRPr sz="1799" dirty="0">
              <a:latin typeface="Roboto" panose="02000000000000000000" pitchFamily="2" charset="0"/>
              <a:ea typeface="Roboto" panose="02000000000000000000" pitchFamily="2" charset="0"/>
            </a:endParaRPr>
          </a:p>
          <a:p>
            <a:pPr marL="390764" indent="-390764" algn="just">
              <a:lnSpc>
                <a:spcPct val="110000"/>
              </a:lnSpc>
              <a:spcBef>
                <a:spcPts val="1323"/>
              </a:spcBef>
              <a:buClr>
                <a:srgbClr val="C00000"/>
              </a:buClr>
              <a:buSzPts val="2400"/>
              <a:buBlip>
                <a:blip r:embed="rId4"/>
              </a:buBlip>
            </a:pPr>
            <a:r>
              <a:rPr lang="es-ES" sz="2398" dirty="0">
                <a:solidFill>
                  <a:srgbClr val="C00000"/>
                </a:solidFill>
                <a:latin typeface="Roboto" panose="02000000000000000000" pitchFamily="2" charset="0"/>
                <a:ea typeface="Roboto" panose="02000000000000000000" pitchFamily="2" charset="0"/>
                <a:cs typeface="Roboto"/>
                <a:sym typeface="Roboto"/>
              </a:rPr>
              <a:t>Una vez dentro de la sede, todas las personas están identificadas y registradas por lo que te podrás mover con libertad, siempre haciendo uso de la mascarilla y respetando la distancia social de seguridad.</a:t>
            </a:r>
            <a:endParaRPr sz="1799" dirty="0">
              <a:latin typeface="Roboto" panose="02000000000000000000" pitchFamily="2" charset="0"/>
              <a:ea typeface="Roboto" panose="02000000000000000000" pitchFamily="2" charset="0"/>
            </a:endParaRPr>
          </a:p>
        </p:txBody>
      </p:sp>
      <p:pic>
        <p:nvPicPr>
          <p:cNvPr id="176" name="Google Shape;176;p24"/>
          <p:cNvPicPr preferRelativeResize="0"/>
          <p:nvPr/>
        </p:nvPicPr>
        <p:blipFill rotWithShape="1">
          <a:blip r:embed="rId5">
            <a:alphaModFix/>
          </a:blip>
          <a:srcRect l="20665" t="17522" r="48671" b="6433"/>
          <a:stretch/>
        </p:blipFill>
        <p:spPr>
          <a:xfrm>
            <a:off x="8957219" y="5466437"/>
            <a:ext cx="1438791" cy="2007008"/>
          </a:xfrm>
          <a:prstGeom prst="rect">
            <a:avLst/>
          </a:prstGeom>
          <a:noFill/>
          <a:ln>
            <a:noFill/>
          </a:ln>
        </p:spPr>
      </p:pic>
      <p:pic>
        <p:nvPicPr>
          <p:cNvPr id="177" name="Google Shape;177;p24"/>
          <p:cNvPicPr preferRelativeResize="0"/>
          <p:nvPr/>
        </p:nvPicPr>
        <p:blipFill rotWithShape="1">
          <a:blip r:embed="rId6">
            <a:alphaModFix/>
          </a:blip>
          <a:srcRect l="20665" t="17523" r="48893" b="5840"/>
          <a:stretch/>
        </p:blipFill>
        <p:spPr>
          <a:xfrm>
            <a:off x="8957219" y="1427229"/>
            <a:ext cx="1438791" cy="2037412"/>
          </a:xfrm>
          <a:prstGeom prst="rect">
            <a:avLst/>
          </a:prstGeom>
          <a:noFill/>
          <a:ln>
            <a:noFill/>
          </a:ln>
        </p:spPr>
      </p:pic>
      <p:pic>
        <p:nvPicPr>
          <p:cNvPr id="178" name="Google Shape;178;p24"/>
          <p:cNvPicPr preferRelativeResize="0"/>
          <p:nvPr/>
        </p:nvPicPr>
        <p:blipFill rotWithShape="1">
          <a:blip r:embed="rId7">
            <a:alphaModFix/>
          </a:blip>
          <a:srcRect l="20554" t="18511" r="48782" b="5643"/>
          <a:stretch/>
        </p:blipFill>
        <p:spPr>
          <a:xfrm>
            <a:off x="8957219" y="3464640"/>
            <a:ext cx="1438791" cy="200179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srcRect/>
          <a:stretch>
            <a:fillRect/>
          </a:stretch>
        </a:blipFill>
        <a:effectLst/>
      </p:bgPr>
    </p:bg>
    <p:spTree>
      <p:nvGrpSpPr>
        <p:cNvPr id="1" name=""/>
        <p:cNvGrpSpPr/>
        <p:nvPr/>
      </p:nvGrpSpPr>
      <p:grpSpPr>
        <a:xfrm>
          <a:off x="0" y="0"/>
          <a:ext cx="0" cy="0"/>
          <a:chOff x="0" y="0"/>
          <a:chExt cx="0" cy="0"/>
        </a:xfrm>
      </p:grpSpPr>
      <p:sp>
        <p:nvSpPr>
          <p:cNvPr id="2" name="1 CuadroTexto"/>
          <p:cNvSpPr txBox="1"/>
          <p:nvPr/>
        </p:nvSpPr>
        <p:spPr>
          <a:xfrm>
            <a:off x="4103688" y="219075"/>
            <a:ext cx="6300787" cy="461665"/>
          </a:xfrm>
          <a:prstGeom prst="rect">
            <a:avLst/>
          </a:prstGeom>
          <a:noFill/>
          <a:ln>
            <a:noFill/>
          </a:ln>
        </p:spPr>
        <p:txBody>
          <a:bodyPr/>
          <a:lstStyle>
            <a:lvl1pPr lvl="0" rtl="0">
              <a:defRPr sz="2100">
                <a:solidFill>
                  <a:schemeClr val="tx1"/>
                </a:solidFill>
                <a:latin typeface="Arial"/>
              </a:defRPr>
            </a:lvl1pPr>
          </a:lstStyle>
          <a:p>
            <a:pPr lvl="0" algn="r" rtl="0"/>
            <a:r>
              <a:rPr lang="es-ES" sz="2400" b="1" dirty="0">
                <a:solidFill>
                  <a:srgbClr val="C00000"/>
                </a:solidFill>
                <a:latin typeface="Roboto" panose="02000000000000000000" pitchFamily="2" charset="0"/>
                <a:ea typeface="Roboto" panose="02000000000000000000" pitchFamily="2" charset="0"/>
              </a:rPr>
              <a:t>Control de material</a:t>
            </a:r>
          </a:p>
        </p:txBody>
      </p:sp>
      <p:pic>
        <p:nvPicPr>
          <p:cNvPr id="4" name="3 Imagen"/>
          <p:cNvPicPr/>
          <p:nvPr/>
        </p:nvPicPr>
        <p:blipFill>
          <a:blip r:embed="rId4"/>
          <a:srcRect l="20664" t="17521" r="48893" b="5839"/>
          <a:stretch>
            <a:fillRect/>
          </a:stretch>
        </p:blipFill>
        <p:spPr>
          <a:xfrm>
            <a:off x="8964613" y="1428750"/>
            <a:ext cx="1439862" cy="2038350"/>
          </a:xfrm>
          <a:prstGeom prst="rect">
            <a:avLst/>
          </a:prstGeom>
          <a:noFill/>
          <a:ln>
            <a:noFill/>
          </a:ln>
        </p:spPr>
      </p:pic>
      <p:sp>
        <p:nvSpPr>
          <p:cNvPr id="5" name="4 CuadroTexto"/>
          <p:cNvSpPr txBox="1"/>
          <p:nvPr/>
        </p:nvSpPr>
        <p:spPr>
          <a:xfrm>
            <a:off x="125376" y="1563672"/>
            <a:ext cx="8799513" cy="3798754"/>
          </a:xfrm>
          <a:prstGeom prst="rect">
            <a:avLst/>
          </a:prstGeom>
          <a:noFill/>
          <a:ln>
            <a:noFill/>
          </a:ln>
        </p:spPr>
        <p:txBody>
          <a:bodyPr lIns="104287" tIns="52144" rIns="104287" bIns="52144" anchor="ctr"/>
          <a:lstStyle>
            <a:lvl1pPr marL="390525" lvl="0" indent="-390525" rtl="0">
              <a:defRPr sz="2100">
                <a:solidFill>
                  <a:schemeClr val="tx1"/>
                </a:solidFill>
                <a:latin typeface="Arial"/>
              </a:defRPr>
            </a:lvl1pPr>
          </a:lstStyle>
          <a:p>
            <a:pPr lvl="0" algn="just" rtl="0">
              <a:spcBef>
                <a:spcPts val="600"/>
              </a:spcBef>
              <a:spcAft>
                <a:spcPts val="600"/>
              </a:spcAft>
              <a:buBlip>
                <a:blip r:embed="rId5"/>
              </a:buBlip>
            </a:pPr>
            <a:r>
              <a:rPr lang="es-ES" sz="2400" dirty="0">
                <a:solidFill>
                  <a:srgbClr val="C00000"/>
                </a:solidFill>
                <a:latin typeface="Roboto"/>
              </a:rPr>
              <a:t>Alinearse manteniendo la distancia social en la puerta de acceso al área de transición.</a:t>
            </a:r>
          </a:p>
          <a:p>
            <a:pPr lvl="0" algn="just" rtl="0">
              <a:spcBef>
                <a:spcPts val="600"/>
              </a:spcBef>
              <a:spcAft>
                <a:spcPts val="600"/>
              </a:spcAft>
              <a:buBlip>
                <a:blip r:embed="rId5"/>
              </a:buBlip>
            </a:pPr>
            <a:r>
              <a:rPr lang="es-ES" sz="2400" dirty="0">
                <a:solidFill>
                  <a:srgbClr val="C00000"/>
                </a:solidFill>
                <a:latin typeface="Roboto"/>
              </a:rPr>
              <a:t>Revisión visual y control.</a:t>
            </a:r>
          </a:p>
          <a:p>
            <a:pPr lvl="0" algn="just" rtl="0">
              <a:spcBef>
                <a:spcPts val="600"/>
              </a:spcBef>
              <a:spcAft>
                <a:spcPts val="600"/>
              </a:spcAft>
              <a:buBlip>
                <a:blip r:embed="rId5"/>
              </a:buBlip>
            </a:pPr>
            <a:r>
              <a:rPr lang="es-ES" sz="2400" dirty="0">
                <a:solidFill>
                  <a:srgbClr val="C00000"/>
                </a:solidFill>
                <a:latin typeface="Roboto"/>
              </a:rPr>
              <a:t>Dirígete a tu espacio asignado en la zona de transición y deposita tu material.</a:t>
            </a:r>
          </a:p>
          <a:p>
            <a:pPr lvl="0" algn="just" rtl="0">
              <a:spcBef>
                <a:spcPts val="600"/>
              </a:spcBef>
              <a:spcAft>
                <a:spcPts val="600"/>
              </a:spcAft>
              <a:buBlip>
                <a:blip r:embed="rId5"/>
              </a:buBlip>
            </a:pPr>
            <a:r>
              <a:rPr lang="es-ES" sz="2400" dirty="0">
                <a:solidFill>
                  <a:srgbClr val="C00000"/>
                </a:solidFill>
                <a:latin typeface="Roboto"/>
              </a:rPr>
              <a:t>Debes utilizar tu propio espacio en la zona de transición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srcRect/>
          <a:stretch>
            <a:fillRect/>
          </a:stretch>
        </a:blipFill>
        <a:effectLst/>
      </p:bgPr>
    </p:bg>
    <p:spTree>
      <p:nvGrpSpPr>
        <p:cNvPr id="1" name=""/>
        <p:cNvGrpSpPr/>
        <p:nvPr/>
      </p:nvGrpSpPr>
      <p:grpSpPr>
        <a:xfrm>
          <a:off x="0" y="0"/>
          <a:ext cx="0" cy="0"/>
          <a:chOff x="0" y="0"/>
          <a:chExt cx="0" cy="0"/>
        </a:xfrm>
      </p:grpSpPr>
      <p:sp>
        <p:nvSpPr>
          <p:cNvPr id="2" name="1 Marcador de texto"/>
          <p:cNvSpPr txBox="1">
            <a:spLocks noGrp="1"/>
          </p:cNvSpPr>
          <p:nvPr>
            <p:ph type="body" idx="1"/>
          </p:nvPr>
        </p:nvSpPr>
        <p:spPr>
          <a:xfrm>
            <a:off x="0" y="1563672"/>
            <a:ext cx="8926513" cy="5530850"/>
          </a:xfrm>
          <a:prstGeom prst="rect">
            <a:avLst/>
          </a:prstGeom>
        </p:spPr>
        <p:txBody>
          <a:bodyPr anchor="ctr"/>
          <a:lstStyle>
            <a:lvl1pPr lvl="0">
              <a:defRPr/>
            </a:lvl1pPr>
          </a:lstStyle>
          <a:p>
            <a:pPr lvl="0" algn="just" rtl="0">
              <a:spcBef>
                <a:spcPts val="1200"/>
              </a:spcBef>
              <a:spcAft>
                <a:spcPts val="1200"/>
              </a:spcAft>
              <a:buBlip>
                <a:blip r:embed="rId4"/>
              </a:buBlip>
            </a:pPr>
            <a:r>
              <a:rPr lang="es-ES" sz="2000" dirty="0">
                <a:solidFill>
                  <a:srgbClr val="C00000"/>
                </a:solidFill>
                <a:latin typeface="Roboto"/>
              </a:rPr>
              <a:t>El calentamiento previo está permitido hasta 15 minutos antes de la 1ª salida, pero recuerda que es obligatorio el uso de mascarilla. El incumplimiento de esta norma, significará la retirada de la acreditación.</a:t>
            </a:r>
          </a:p>
          <a:p>
            <a:pPr lvl="0" algn="just" rtl="0">
              <a:spcBef>
                <a:spcPts val="1200"/>
              </a:spcBef>
              <a:spcAft>
                <a:spcPts val="1200"/>
              </a:spcAft>
              <a:buBlip>
                <a:blip r:embed="rId4"/>
              </a:buBlip>
            </a:pPr>
            <a:r>
              <a:rPr lang="es-ES" sz="2000" dirty="0">
                <a:solidFill>
                  <a:srgbClr val="C00000"/>
                </a:solidFill>
                <a:latin typeface="Roboto"/>
              </a:rPr>
              <a:t>Cuando queden 15 minutos para la salida, dirígete a la zona de  transición para la alineación junto a tu espacio asignado.</a:t>
            </a:r>
          </a:p>
          <a:p>
            <a:pPr lvl="0" algn="just" rtl="0">
              <a:spcBef>
                <a:spcPts val="1200"/>
              </a:spcBef>
              <a:spcAft>
                <a:spcPts val="1200"/>
              </a:spcAft>
              <a:buBlip>
                <a:blip r:embed="rId4"/>
              </a:buBlip>
            </a:pPr>
            <a:r>
              <a:rPr lang="es-ES" sz="2000" dirty="0">
                <a:solidFill>
                  <a:srgbClr val="C00000"/>
                </a:solidFill>
                <a:latin typeface="Roboto"/>
              </a:rPr>
              <a:t>Respeta la distancia social en todo momento y haz uso de la mascarilla.</a:t>
            </a:r>
          </a:p>
          <a:p>
            <a:pPr lvl="0" algn="just" rtl="0">
              <a:spcBef>
                <a:spcPts val="1200"/>
              </a:spcBef>
              <a:spcAft>
                <a:spcPts val="1200"/>
              </a:spcAft>
              <a:buBlip>
                <a:blip r:embed="rId4"/>
              </a:buBlip>
            </a:pPr>
            <a:r>
              <a:rPr lang="es-ES" sz="2000" dirty="0">
                <a:solidFill>
                  <a:srgbClr val="C00000"/>
                </a:solidFill>
                <a:latin typeface="Roboto"/>
              </a:rPr>
              <a:t>Los oficiales te guiarán hacia la zona de pre salida. Manteniendo en todo momento la distancia social.</a:t>
            </a:r>
          </a:p>
          <a:p>
            <a:pPr algn="just">
              <a:spcBef>
                <a:spcPts val="1200"/>
              </a:spcBef>
              <a:spcAft>
                <a:spcPts val="1200"/>
              </a:spcAft>
              <a:buBlip>
                <a:blip r:embed="rId4"/>
              </a:buBlip>
            </a:pPr>
            <a:r>
              <a:rPr lang="es-ES" sz="2000" dirty="0">
                <a:solidFill>
                  <a:srgbClr val="C00000"/>
                </a:solidFill>
                <a:latin typeface="Roboto"/>
              </a:rPr>
              <a:t>Una vez estés en la línea de salida, podrás retirarte la mascarilla y depositarla en el contenedor habilitado al efecto.</a:t>
            </a:r>
          </a:p>
          <a:p>
            <a:pPr lvl="0" algn="just">
              <a:spcBef>
                <a:spcPts val="1200"/>
              </a:spcBef>
              <a:spcAft>
                <a:spcPts val="1200"/>
              </a:spcAft>
              <a:buBlip>
                <a:blip r:embed="rId4"/>
              </a:buBlip>
            </a:pPr>
            <a:r>
              <a:rPr lang="es-ES" sz="2000" dirty="0">
                <a:solidFill>
                  <a:srgbClr val="C00000"/>
                </a:solidFill>
                <a:latin typeface="Roboto"/>
              </a:rPr>
              <a:t>A la hora asignada dará comienzo la competición.</a:t>
            </a:r>
          </a:p>
        </p:txBody>
      </p:sp>
      <p:sp>
        <p:nvSpPr>
          <p:cNvPr id="3" name="2 CuadroTexto"/>
          <p:cNvSpPr txBox="1"/>
          <p:nvPr/>
        </p:nvSpPr>
        <p:spPr>
          <a:xfrm>
            <a:off x="5200650" y="219075"/>
            <a:ext cx="5203825" cy="461665"/>
          </a:xfrm>
          <a:prstGeom prst="rect">
            <a:avLst/>
          </a:prstGeom>
          <a:noFill/>
          <a:ln>
            <a:noFill/>
          </a:ln>
        </p:spPr>
        <p:txBody>
          <a:bodyPr/>
          <a:lstStyle>
            <a:lvl1pPr lvl="0" rtl="0">
              <a:defRPr sz="2100">
                <a:solidFill>
                  <a:schemeClr val="tx1"/>
                </a:solidFill>
                <a:latin typeface="Arial"/>
              </a:defRPr>
            </a:lvl1pPr>
          </a:lstStyle>
          <a:p>
            <a:pPr lvl="0" algn="r" rtl="0"/>
            <a:r>
              <a:rPr lang="es-ES" sz="2400" b="1" dirty="0">
                <a:solidFill>
                  <a:srgbClr val="C00000"/>
                </a:solidFill>
                <a:latin typeface="Roboto" panose="02000000000000000000" pitchFamily="2" charset="0"/>
                <a:ea typeface="Roboto" panose="02000000000000000000" pitchFamily="2" charset="0"/>
              </a:rPr>
              <a:t>Procedimientos previos a la salida</a:t>
            </a:r>
          </a:p>
        </p:txBody>
      </p:sp>
      <p:pic>
        <p:nvPicPr>
          <p:cNvPr id="4" name="3 Imagen"/>
          <p:cNvPicPr/>
          <p:nvPr/>
        </p:nvPicPr>
        <p:blipFill>
          <a:blip r:embed="rId5"/>
          <a:srcRect l="20330" t="19497" r="48336" b="5245"/>
          <a:stretch>
            <a:fillRect/>
          </a:stretch>
        </p:blipFill>
        <p:spPr>
          <a:xfrm>
            <a:off x="8964613" y="4994275"/>
            <a:ext cx="1439862" cy="1944689"/>
          </a:xfrm>
          <a:prstGeom prst="rect">
            <a:avLst/>
          </a:prstGeom>
          <a:noFill/>
          <a:ln>
            <a:noFill/>
          </a:ln>
        </p:spPr>
      </p:pic>
      <p:pic>
        <p:nvPicPr>
          <p:cNvPr id="5" name="4 Imagen"/>
          <p:cNvPicPr/>
          <p:nvPr/>
        </p:nvPicPr>
        <p:blipFill>
          <a:blip r:embed="rId6"/>
          <a:srcRect l="20664" t="17521" r="48893" b="5839"/>
          <a:stretch>
            <a:fillRect/>
          </a:stretch>
        </p:blipFill>
        <p:spPr>
          <a:xfrm>
            <a:off x="8964613" y="1957388"/>
            <a:ext cx="1439862" cy="203993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rcRect/>
          <a:stretch>
            <a:fillRect/>
          </a:stretch>
        </a:blipFill>
        <a:effectLst/>
      </p:bgPr>
    </p:bg>
    <p:spTree>
      <p:nvGrpSpPr>
        <p:cNvPr id="1" name=""/>
        <p:cNvGrpSpPr/>
        <p:nvPr/>
      </p:nvGrpSpPr>
      <p:grpSpPr>
        <a:xfrm>
          <a:off x="0" y="0"/>
          <a:ext cx="0" cy="0"/>
          <a:chOff x="0" y="0"/>
          <a:chExt cx="0" cy="0"/>
        </a:xfrm>
      </p:grpSpPr>
      <p:sp>
        <p:nvSpPr>
          <p:cNvPr id="2" name="1 CuadroTexto"/>
          <p:cNvSpPr txBox="1"/>
          <p:nvPr/>
        </p:nvSpPr>
        <p:spPr>
          <a:xfrm>
            <a:off x="5629275" y="158750"/>
            <a:ext cx="4837113" cy="439738"/>
          </a:xfrm>
          <a:prstGeom prst="rect">
            <a:avLst/>
          </a:prstGeom>
          <a:noFill/>
          <a:ln>
            <a:noFill/>
          </a:ln>
        </p:spPr>
        <p:txBody>
          <a:bodyPr lIns="104287" tIns="52144" rIns="104287" bIns="52144" anchor="ctr"/>
          <a:lstStyle>
            <a:lvl1pPr lvl="0" rtl="0">
              <a:defRPr sz="2100">
                <a:solidFill>
                  <a:schemeClr val="tx1"/>
                </a:solidFill>
                <a:latin typeface="Arial"/>
              </a:defRPr>
            </a:lvl1pPr>
          </a:lstStyle>
          <a:p>
            <a:pPr algn="r"/>
            <a:r>
              <a:rPr lang="es-ES" sz="2400" b="1" dirty="0">
                <a:solidFill>
                  <a:srgbClr val="C00000"/>
                </a:solidFill>
                <a:latin typeface="Roboto"/>
              </a:rPr>
              <a:t>Plano General Élite/Sub23</a:t>
            </a:r>
          </a:p>
        </p:txBody>
      </p:sp>
      <p:sp>
        <p:nvSpPr>
          <p:cNvPr id="23" name="72 CuadroTexto">
            <a:extLst>
              <a:ext uri="{FF2B5EF4-FFF2-40B4-BE49-F238E27FC236}">
                <a16:creationId xmlns:a16="http://schemas.microsoft.com/office/drawing/2014/main" id="{0A01F58C-57A8-4CC7-9F79-3937BB7976DE}"/>
              </a:ext>
            </a:extLst>
          </p:cNvPr>
          <p:cNvSpPr txBox="1"/>
          <p:nvPr/>
        </p:nvSpPr>
        <p:spPr>
          <a:xfrm>
            <a:off x="0" y="3634234"/>
            <a:ext cx="10680700" cy="439738"/>
          </a:xfrm>
          <a:prstGeom prst="rect">
            <a:avLst/>
          </a:prstGeom>
          <a:noFill/>
          <a:ln>
            <a:noFill/>
          </a:ln>
        </p:spPr>
        <p:txBody>
          <a:bodyPr lIns="104287" tIns="52144" rIns="104287" bIns="52144" anchor="ctr"/>
          <a:lstStyle>
            <a:lvl1pPr lvl="0" rtl="0">
              <a:defRPr sz="2100">
                <a:solidFill>
                  <a:schemeClr val="tx1"/>
                </a:solidFill>
                <a:latin typeface="Arial"/>
              </a:defRPr>
            </a:lvl1pPr>
          </a:lstStyle>
          <a:p>
            <a:pPr algn="ctr"/>
            <a:r>
              <a:rPr lang="es-ES" sz="2400" b="1" dirty="0">
                <a:solidFill>
                  <a:srgbClr val="C00000"/>
                </a:solidFill>
                <a:highlight>
                  <a:srgbClr val="FFFF00"/>
                </a:highlight>
                <a:latin typeface="Roboto"/>
              </a:rPr>
              <a:t>INCLUIR PLANO DE LA SEDE</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406" y="1546002"/>
            <a:ext cx="9061448" cy="5626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descr="G:\.shortcut-targets-by-id\13reoCr1LtcYZDil270PRg52iaXtPJuzC\Triatlón\2021\Delegado Técnico Federativo\Iconos Eventos 2021\SIN SOMBRA\CARRERA\car_roj_sin_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27613" y="5434891"/>
            <a:ext cx="425474" cy="4254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shortcut-targets-by-id\13reoCr1LtcYZDil270PRg52iaXtPJuzC\Triatlón\2021\Delegado Técnico Federativo\Iconos Eventos 2021\SIN SOMBRA\CICLISMO\cic_sin_0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92478" y="3388717"/>
            <a:ext cx="389533" cy="38953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G:\.shortcut-targets-by-id\13reoCr1LtcYZDil270PRg52iaXtPJuzC\Triatlón\2021\Delegado Técnico Federativo\Iconos Eventos 2021\SIN SOMBRA\NATACIÓN\nat_sin_0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45569" y="5146402"/>
            <a:ext cx="390525" cy="3905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shortcut-targets-by-id\13reoCr1LtcYZDil270PRg52iaXtPJuzC\Triatlón\2021\Delegado Técnico Federativo\Iconos Eventos 2021\SIN SOMBRA\VARIOS\transicion_sin.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13994" y="5536927"/>
            <a:ext cx="445453" cy="445453"/>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G:\.shortcut-targets-by-id\13reoCr1LtcYZDil270PRg52iaXtPJuzC\Triatlón\2021\Delegado Técnico Federativo\Iconos Eventos 2021\SIN SOMBRA\VARIOS\salida_sin.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68988" y="4694572"/>
            <a:ext cx="444699" cy="44469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G:\.shortcut-targets-by-id\13reoCr1LtcYZDil270PRg52iaXtPJuzC\Triatlón\2021\Delegado Técnico Federativo\Iconos Eventos 2021\SIN SOMBRA\VARIOS\meta_sin.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41152" y="5311700"/>
            <a:ext cx="482774" cy="482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28029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2 CuadroTexto"/>
          <p:cNvSpPr txBox="1"/>
          <p:nvPr/>
        </p:nvSpPr>
        <p:spPr>
          <a:xfrm>
            <a:off x="4476254" y="219075"/>
            <a:ext cx="5928221" cy="462831"/>
          </a:xfrm>
          <a:prstGeom prst="rect">
            <a:avLst/>
          </a:prstGeom>
          <a:noFill/>
          <a:ln>
            <a:noFill/>
          </a:ln>
        </p:spPr>
        <p:txBody>
          <a:bodyPr/>
          <a:lstStyle>
            <a:lvl1pPr lvl="0" rtl="0">
              <a:defRPr sz="2100">
                <a:solidFill>
                  <a:schemeClr val="tx1"/>
                </a:solidFill>
                <a:latin typeface="Arial"/>
              </a:defRPr>
            </a:lvl1pPr>
          </a:lstStyle>
          <a:p>
            <a:pPr lvl="0" algn="r" rtl="0"/>
            <a:r>
              <a:rPr lang="es-ES" sz="2400" b="1" dirty="0">
                <a:solidFill>
                  <a:srgbClr val="C00000"/>
                </a:solidFill>
                <a:latin typeface="Roboto" panose="02000000000000000000" pitchFamily="2" charset="0"/>
                <a:ea typeface="Roboto" panose="02000000000000000000" pitchFamily="2" charset="0"/>
              </a:rPr>
              <a:t>Natación</a:t>
            </a:r>
          </a:p>
        </p:txBody>
      </p:sp>
      <p:sp>
        <p:nvSpPr>
          <p:cNvPr id="4" name="Rectangle 3"/>
          <p:cNvSpPr txBox="1">
            <a:spLocks noChangeArrowheads="1"/>
          </p:cNvSpPr>
          <p:nvPr/>
        </p:nvSpPr>
        <p:spPr>
          <a:xfrm>
            <a:off x="83766" y="2087108"/>
            <a:ext cx="10305561" cy="4643470"/>
          </a:xfrm>
          <a:prstGeom prst="rect">
            <a:avLst/>
          </a:prstGeom>
        </p:spPr>
        <p:txBody>
          <a:bodyPr vert="horz" lIns="104287" tIns="52144" rIns="104287" bIns="52144" rtlCol="0" anchor="ctr" anchorCtr="0">
            <a:noAutofit/>
          </a:bodyPr>
          <a:lstStyle>
            <a:lvl1pPr marL="391077" indent="-391077" algn="just">
              <a:lnSpc>
                <a:spcPct val="80000"/>
              </a:lnSpc>
              <a:spcBef>
                <a:spcPts val="662"/>
              </a:spcBef>
              <a:spcAft>
                <a:spcPts val="662"/>
              </a:spcAft>
              <a:buFont typeface="Arial"/>
              <a:buBlip>
                <a:blip r:embed="rId4"/>
              </a:buBlip>
              <a:defRPr sz="3200">
                <a:solidFill>
                  <a:srgbClr val="C00000"/>
                </a:solidFill>
                <a:latin typeface="Roboto"/>
              </a:defRPr>
            </a:lvl1pPr>
            <a:lvl2pPr marL="847334" indent="-325898">
              <a:spcBef>
                <a:spcPct val="20000"/>
              </a:spcBef>
              <a:buFont typeface="Arial"/>
              <a:buChar char="–"/>
              <a:defRPr sz="3200"/>
            </a:lvl2pPr>
            <a:lvl3pPr marL="1303592" indent="-260718">
              <a:spcBef>
                <a:spcPct val="20000"/>
              </a:spcBef>
              <a:buFont typeface="Arial"/>
              <a:buChar char="•"/>
              <a:defRPr sz="2700"/>
            </a:lvl3pPr>
            <a:lvl4pPr marL="1825028" indent="-260718">
              <a:spcBef>
                <a:spcPct val="20000"/>
              </a:spcBef>
              <a:buFont typeface="Arial"/>
              <a:buChar char="–"/>
              <a:defRPr sz="2300"/>
            </a:lvl4pPr>
            <a:lvl5pPr marL="2346465" indent="-260718">
              <a:spcBef>
                <a:spcPct val="20000"/>
              </a:spcBef>
              <a:buFont typeface="Arial"/>
              <a:buChar char="»"/>
              <a:defRPr sz="2300"/>
            </a:lvl5pPr>
            <a:lvl6pPr marL="2867901" indent="-260718">
              <a:spcBef>
                <a:spcPct val="20000"/>
              </a:spcBef>
              <a:buFont typeface="Arial"/>
              <a:buChar char="•"/>
              <a:defRPr sz="2300"/>
            </a:lvl6pPr>
            <a:lvl7pPr marL="3389338" indent="-260718">
              <a:spcBef>
                <a:spcPct val="20000"/>
              </a:spcBef>
              <a:buFont typeface="Arial"/>
              <a:buChar char="•"/>
              <a:defRPr sz="2300"/>
            </a:lvl7pPr>
            <a:lvl8pPr marL="3910775" indent="-260718">
              <a:spcBef>
                <a:spcPct val="20000"/>
              </a:spcBef>
              <a:buFont typeface="Arial"/>
              <a:buChar char="•"/>
              <a:defRPr sz="2300"/>
            </a:lvl8pPr>
            <a:lvl9pPr marL="4432211" indent="-260718">
              <a:spcBef>
                <a:spcPct val="20000"/>
              </a:spcBef>
              <a:buFont typeface="Arial"/>
              <a:buChar char="•"/>
              <a:defRPr sz="2300"/>
            </a:lvl9pPr>
          </a:lstStyle>
          <a:p>
            <a:pPr algn="just">
              <a:lnSpc>
                <a:spcPct val="80000"/>
              </a:lnSpc>
              <a:spcBef>
                <a:spcPts val="600"/>
              </a:spcBef>
              <a:spcAft>
                <a:spcPts val="600"/>
              </a:spcAft>
              <a:buBlip>
                <a:blip r:embed="rId4"/>
              </a:buBlip>
            </a:pPr>
            <a:r>
              <a:rPr lang="es-ES" sz="2400" dirty="0">
                <a:solidFill>
                  <a:srgbClr val="C00000"/>
                </a:solidFill>
                <a:latin typeface="Roboto" panose="02000000000000000000" pitchFamily="2" charset="0"/>
                <a:ea typeface="Roboto" panose="02000000000000000000" pitchFamily="2" charset="0"/>
              </a:rPr>
              <a:t>Salida desde el agua</a:t>
            </a:r>
            <a:endParaRPr lang="es-ES" sz="2400" dirty="0">
              <a:solidFill>
                <a:srgbClr val="0070C0"/>
              </a:solidFill>
              <a:latin typeface="Roboto" panose="02000000000000000000" pitchFamily="2" charset="0"/>
              <a:ea typeface="Roboto" panose="02000000000000000000" pitchFamily="2" charset="0"/>
            </a:endParaRPr>
          </a:p>
          <a:p>
            <a:pPr algn="just">
              <a:lnSpc>
                <a:spcPct val="80000"/>
              </a:lnSpc>
              <a:spcBef>
                <a:spcPts val="600"/>
              </a:spcBef>
              <a:spcAft>
                <a:spcPts val="600"/>
              </a:spcAft>
              <a:buBlip>
                <a:blip r:embed="rId4"/>
              </a:buBlip>
            </a:pPr>
            <a:endParaRPr lang="es-ES" sz="2400" dirty="0">
              <a:latin typeface="Roboto" panose="02000000000000000000" pitchFamily="2" charset="0"/>
              <a:ea typeface="Roboto" panose="02000000000000000000" pitchFamily="2" charset="0"/>
            </a:endParaRPr>
          </a:p>
          <a:p>
            <a:pPr algn="just">
              <a:lnSpc>
                <a:spcPct val="80000"/>
              </a:lnSpc>
              <a:spcBef>
                <a:spcPts val="600"/>
              </a:spcBef>
              <a:spcAft>
                <a:spcPts val="600"/>
              </a:spcAft>
              <a:buBlip>
                <a:blip r:embed="rId4"/>
              </a:buBlip>
            </a:pPr>
            <a:r>
              <a:rPr lang="es-ES" sz="2400" dirty="0">
                <a:solidFill>
                  <a:srgbClr val="C00000"/>
                </a:solidFill>
                <a:latin typeface="Roboto" panose="02000000000000000000" pitchFamily="2" charset="0"/>
                <a:ea typeface="Roboto" panose="02000000000000000000" pitchFamily="2" charset="0"/>
              </a:rPr>
              <a:t>1 vuelta de 750 metros</a:t>
            </a:r>
          </a:p>
          <a:p>
            <a:pPr algn="just">
              <a:lnSpc>
                <a:spcPct val="80000"/>
              </a:lnSpc>
              <a:spcBef>
                <a:spcPts val="600"/>
              </a:spcBef>
              <a:spcAft>
                <a:spcPts val="600"/>
              </a:spcAft>
              <a:buBlip>
                <a:blip r:embed="rId4"/>
              </a:buBlip>
            </a:pPr>
            <a:endParaRPr lang="es-ES" sz="2400" dirty="0">
              <a:solidFill>
                <a:srgbClr val="C00000"/>
              </a:solidFill>
              <a:latin typeface="Roboto" panose="02000000000000000000" pitchFamily="2" charset="0"/>
              <a:ea typeface="Roboto" panose="02000000000000000000" pitchFamily="2" charset="0"/>
            </a:endParaRPr>
          </a:p>
          <a:p>
            <a:pPr algn="just">
              <a:lnSpc>
                <a:spcPct val="80000"/>
              </a:lnSpc>
              <a:spcBef>
                <a:spcPts val="600"/>
              </a:spcBef>
              <a:spcAft>
                <a:spcPts val="600"/>
              </a:spcAft>
              <a:buBlip>
                <a:blip r:embed="rId4"/>
              </a:buBlip>
            </a:pPr>
            <a:r>
              <a:rPr lang="es-ES" sz="2400" dirty="0">
                <a:latin typeface="Roboto" panose="02000000000000000000" pitchFamily="2" charset="0"/>
                <a:ea typeface="Roboto" panose="02000000000000000000" pitchFamily="2" charset="0"/>
              </a:rPr>
              <a:t>Se nadará en sentido horario</a:t>
            </a:r>
          </a:p>
          <a:p>
            <a:pPr algn="just">
              <a:lnSpc>
                <a:spcPct val="80000"/>
              </a:lnSpc>
              <a:spcBef>
                <a:spcPts val="600"/>
              </a:spcBef>
              <a:spcAft>
                <a:spcPts val="600"/>
              </a:spcAft>
              <a:buBlip>
                <a:blip r:embed="rId4"/>
              </a:buBlip>
            </a:pPr>
            <a:endParaRPr lang="es-ES" sz="2400" dirty="0">
              <a:latin typeface="Roboto" panose="02000000000000000000" pitchFamily="2" charset="0"/>
              <a:ea typeface="Roboto" panose="02000000000000000000" pitchFamily="2" charset="0"/>
            </a:endParaRPr>
          </a:p>
          <a:p>
            <a:pPr algn="just">
              <a:lnSpc>
                <a:spcPct val="80000"/>
              </a:lnSpc>
              <a:spcBef>
                <a:spcPts val="600"/>
              </a:spcBef>
              <a:spcAft>
                <a:spcPts val="600"/>
              </a:spcAft>
              <a:buBlip>
                <a:blip r:embed="rId4"/>
              </a:buBlip>
            </a:pPr>
            <a:r>
              <a:rPr lang="es-ES" sz="2400" dirty="0">
                <a:solidFill>
                  <a:srgbClr val="C00000"/>
                </a:solidFill>
                <a:latin typeface="Roboto" panose="02000000000000000000" pitchFamily="2" charset="0"/>
                <a:ea typeface="Roboto" panose="02000000000000000000" pitchFamily="2" charset="0"/>
              </a:rPr>
              <a:t>Distancia a la primera boya </a:t>
            </a:r>
            <a:r>
              <a:rPr lang="es-ES" sz="2400" dirty="0">
                <a:latin typeface="Roboto" panose="02000000000000000000" pitchFamily="2" charset="0"/>
                <a:ea typeface="Roboto" panose="02000000000000000000" pitchFamily="2" charset="0"/>
              </a:rPr>
              <a:t>35</a:t>
            </a:r>
            <a:r>
              <a:rPr lang="es-ES" sz="2400" dirty="0">
                <a:solidFill>
                  <a:srgbClr val="C00000"/>
                </a:solidFill>
                <a:latin typeface="Roboto" panose="02000000000000000000" pitchFamily="2" charset="0"/>
                <a:ea typeface="Roboto" panose="02000000000000000000" pitchFamily="2" charset="0"/>
              </a:rPr>
              <a:t>0 metros</a:t>
            </a:r>
          </a:p>
          <a:p>
            <a:pPr algn="just">
              <a:lnSpc>
                <a:spcPct val="80000"/>
              </a:lnSpc>
              <a:spcBef>
                <a:spcPts val="600"/>
              </a:spcBef>
              <a:spcAft>
                <a:spcPts val="600"/>
              </a:spcAft>
              <a:buBlip>
                <a:blip r:embed="rId4"/>
              </a:buBlip>
            </a:pPr>
            <a:endParaRPr lang="es-ES" sz="2400" dirty="0">
              <a:solidFill>
                <a:srgbClr val="C00000"/>
              </a:solidFill>
              <a:latin typeface="Roboto" panose="02000000000000000000" pitchFamily="2" charset="0"/>
              <a:ea typeface="Roboto" panose="02000000000000000000" pitchFamily="2" charset="0"/>
            </a:endParaRPr>
          </a:p>
          <a:p>
            <a:pPr algn="just">
              <a:lnSpc>
                <a:spcPct val="80000"/>
              </a:lnSpc>
              <a:spcBef>
                <a:spcPts val="600"/>
              </a:spcBef>
              <a:spcAft>
                <a:spcPts val="600"/>
              </a:spcAft>
              <a:buBlip>
                <a:blip r:embed="rId4"/>
              </a:buBlip>
            </a:pPr>
            <a:r>
              <a:rPr lang="es-ES" sz="2400" dirty="0">
                <a:latin typeface="Roboto" panose="02000000000000000000" pitchFamily="2" charset="0"/>
                <a:ea typeface="Roboto" panose="02000000000000000000" pitchFamily="2" charset="0"/>
              </a:rPr>
              <a:t>Temperatura del agua estimada 17,5ºC</a:t>
            </a:r>
          </a:p>
        </p:txBody>
      </p:sp>
    </p:spTree>
    <p:extLst>
      <p:ext uri="{BB962C8B-B14F-4D97-AF65-F5344CB8AC3E}">
        <p14:creationId xmlns:p14="http://schemas.microsoft.com/office/powerpoint/2010/main" val="26035645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rcRect/>
          <a:stretch>
            <a:fillRect/>
          </a:stretch>
        </a:blipFill>
        <a:effectLst/>
      </p:bgPr>
    </p:bg>
    <p:spTree>
      <p:nvGrpSpPr>
        <p:cNvPr id="1" name=""/>
        <p:cNvGrpSpPr/>
        <p:nvPr/>
      </p:nvGrpSpPr>
      <p:grpSpPr>
        <a:xfrm>
          <a:off x="0" y="0"/>
          <a:ext cx="0" cy="0"/>
          <a:chOff x="0" y="0"/>
          <a:chExt cx="0" cy="0"/>
        </a:xfrm>
      </p:grpSpPr>
      <p:sp>
        <p:nvSpPr>
          <p:cNvPr id="3" name="2 CuadroTexto"/>
          <p:cNvSpPr txBox="1"/>
          <p:nvPr/>
        </p:nvSpPr>
        <p:spPr>
          <a:xfrm>
            <a:off x="6865939" y="219075"/>
            <a:ext cx="3538536" cy="414338"/>
          </a:xfrm>
          <a:prstGeom prst="rect">
            <a:avLst/>
          </a:prstGeom>
          <a:noFill/>
          <a:ln>
            <a:noFill/>
          </a:ln>
        </p:spPr>
        <p:txBody>
          <a:bodyPr/>
          <a:lstStyle>
            <a:lvl1pPr lvl="0" rtl="0">
              <a:defRPr sz="2100">
                <a:solidFill>
                  <a:schemeClr val="tx1"/>
                </a:solidFill>
                <a:latin typeface="Arial"/>
              </a:defRPr>
            </a:lvl1pPr>
          </a:lstStyle>
          <a:p>
            <a:pPr lvl="0" algn="r" rtl="0"/>
            <a:r>
              <a:rPr lang="es-ES" sz="2400" b="1" dirty="0">
                <a:solidFill>
                  <a:srgbClr val="C00000"/>
                </a:solidFill>
                <a:latin typeface="Roboto" panose="02000000000000000000" pitchFamily="2" charset="0"/>
                <a:ea typeface="Roboto" panose="02000000000000000000" pitchFamily="2" charset="0"/>
              </a:rPr>
              <a:t>Natación</a:t>
            </a:r>
          </a:p>
        </p:txBody>
      </p:sp>
      <p:sp>
        <p:nvSpPr>
          <p:cNvPr id="5" name="4 CuadroTexto"/>
          <p:cNvSpPr txBox="1"/>
          <p:nvPr/>
        </p:nvSpPr>
        <p:spPr>
          <a:xfrm>
            <a:off x="6865939" y="771624"/>
            <a:ext cx="3538536" cy="414338"/>
          </a:xfrm>
          <a:prstGeom prst="rect">
            <a:avLst/>
          </a:prstGeom>
          <a:noFill/>
          <a:ln>
            <a:noFill/>
          </a:ln>
        </p:spPr>
        <p:txBody>
          <a:bodyPr/>
          <a:lstStyle>
            <a:lvl1pPr lvl="0" rtl="0">
              <a:defRPr sz="2100">
                <a:solidFill>
                  <a:schemeClr val="tx1"/>
                </a:solidFill>
                <a:latin typeface="Arial"/>
              </a:defRPr>
            </a:lvl1pPr>
          </a:lstStyle>
          <a:p>
            <a:pPr lvl="0" algn="r" rtl="0"/>
            <a:r>
              <a:rPr lang="es-ES" sz="1800" i="1" dirty="0">
                <a:solidFill>
                  <a:schemeClr val="bg1">
                    <a:lumMod val="75000"/>
                  </a:schemeClr>
                </a:solidFill>
                <a:latin typeface="Roboto" panose="02000000000000000000" pitchFamily="2" charset="0"/>
                <a:ea typeface="Roboto" panose="02000000000000000000" pitchFamily="2" charset="0"/>
              </a:rPr>
              <a:t>1 vuelta de 750m</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583" y="1762026"/>
            <a:ext cx="10203534" cy="5184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5" descr="G:\.shortcut-targets-by-id\13reoCr1LtcYZDil270PRg52iaXtPJuzC\Triatlón\2021\Delegado Técnico Federativo\Iconos Eventos 2021\SIN SOMBRA\NATACIÓN\nat_sin_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3926" y="4354313"/>
            <a:ext cx="390525" cy="3905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G:\.shortcut-targets-by-id\13reoCr1LtcYZDil270PRg52iaXtPJuzC\Triatlón\2021\Delegado Técnico Federativo\Iconos Eventos 2021\SIN SOMBRA\VARIOS\transicion_si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17623" y="5650458"/>
            <a:ext cx="445453" cy="44545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7" descr="G:\.shortcut-targets-by-id\13reoCr1LtcYZDil270PRg52iaXtPJuzC\Triatlón\2021\Delegado Técnico Federativo\Iconos Eventos 2021\SIN SOMBRA\VARIOS\salida_si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10106" y="3909614"/>
            <a:ext cx="444699" cy="444699"/>
          </a:xfrm>
          <a:prstGeom prst="rect">
            <a:avLst/>
          </a:prstGeom>
          <a:noFill/>
          <a:extLst>
            <a:ext uri="{909E8E84-426E-40DD-AFC4-6F175D3DCCD1}">
              <a14:hiddenFill xmlns:a14="http://schemas.microsoft.com/office/drawing/2010/main">
                <a:solidFill>
                  <a:srgbClr val="FFFFFF"/>
                </a:solidFill>
              </a14:hiddenFill>
            </a:ext>
          </a:extLst>
        </p:spPr>
      </p:pic>
      <p:sp>
        <p:nvSpPr>
          <p:cNvPr id="4" name="3 Elipse"/>
          <p:cNvSpPr/>
          <p:nvPr/>
        </p:nvSpPr>
        <p:spPr>
          <a:xfrm flipH="1" flipV="1">
            <a:off x="8580710" y="3706242"/>
            <a:ext cx="144016" cy="144016"/>
          </a:xfrm>
          <a:prstGeom prst="ellipse">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2" name="11 Elipse"/>
          <p:cNvSpPr/>
          <p:nvPr/>
        </p:nvSpPr>
        <p:spPr>
          <a:xfrm flipH="1" flipV="1">
            <a:off x="8733110" y="3994274"/>
            <a:ext cx="144016" cy="144016"/>
          </a:xfrm>
          <a:prstGeom prst="ellipse">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3" name="12 Elipse"/>
          <p:cNvSpPr/>
          <p:nvPr/>
        </p:nvSpPr>
        <p:spPr>
          <a:xfrm flipH="1" flipV="1">
            <a:off x="4260230" y="4930378"/>
            <a:ext cx="144016" cy="144016"/>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4" name="13 Elipse"/>
          <p:cNvSpPr/>
          <p:nvPr/>
        </p:nvSpPr>
        <p:spPr>
          <a:xfrm flipH="1" flipV="1">
            <a:off x="3900190" y="4786362"/>
            <a:ext cx="144016" cy="144016"/>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2661 -0.01008 L 0.65235 -0.11386 L 0.67955 -0.1084 L 0.68713 -0.08319 L 0.67479 -0.05798 L 0.23083 0.04307 L 0.2176 0.13089 L 0.21388 0.13887 " pathEditMode="relative" ptsTypes="AAAAAAAA">
                                      <p:cBhvr>
                                        <p:cTn id="6" dur="4000" fill="hold"/>
                                        <p:tgtEl>
                                          <p:spTgt spid="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srcRect/>
          <a:stretch>
            <a:fillRect/>
          </a:stretch>
        </a:blipFill>
        <a:effectLst/>
      </p:bgPr>
    </p:bg>
    <p:spTree>
      <p:nvGrpSpPr>
        <p:cNvPr id="1" name=""/>
        <p:cNvGrpSpPr/>
        <p:nvPr/>
      </p:nvGrpSpPr>
      <p:grpSpPr>
        <a:xfrm>
          <a:off x="0" y="0"/>
          <a:ext cx="0" cy="0"/>
          <a:chOff x="0" y="0"/>
          <a:chExt cx="0" cy="0"/>
        </a:xfrm>
      </p:grpSpPr>
      <p:sp>
        <p:nvSpPr>
          <p:cNvPr id="2" name="1 Marcador de texto"/>
          <p:cNvSpPr txBox="1">
            <a:spLocks noGrp="1"/>
          </p:cNvSpPr>
          <p:nvPr>
            <p:ph type="body" idx="1"/>
          </p:nvPr>
        </p:nvSpPr>
        <p:spPr>
          <a:xfrm>
            <a:off x="0" y="1563672"/>
            <a:ext cx="10680700" cy="5500726"/>
          </a:xfrm>
          <a:prstGeom prst="rect">
            <a:avLst/>
          </a:prstGeom>
        </p:spPr>
        <p:txBody>
          <a:bodyPr anchor="ctr">
            <a:noAutofit/>
          </a:bodyPr>
          <a:lstStyle>
            <a:lvl1pPr lvl="0">
              <a:defRPr/>
            </a:lvl1pPr>
          </a:lstStyle>
          <a:p>
            <a:pPr lvl="0" algn="just" rtl="0">
              <a:lnSpc>
                <a:spcPct val="120000"/>
              </a:lnSpc>
              <a:spcBef>
                <a:spcPts val="600"/>
              </a:spcBef>
              <a:spcAft>
                <a:spcPts val="600"/>
              </a:spcAft>
              <a:buBlip>
                <a:blip r:embed="rId4"/>
              </a:buBlip>
            </a:pPr>
            <a:r>
              <a:rPr lang="es-ES" sz="2400" dirty="0">
                <a:solidFill>
                  <a:srgbClr val="C00000"/>
                </a:solidFill>
                <a:latin typeface="Roboto"/>
              </a:rPr>
              <a:t>Debes dirigirte a tu posición en la zona de transición y depositar todas tus pertenencias en el espacio asignado.</a:t>
            </a:r>
          </a:p>
          <a:p>
            <a:pPr lvl="0" algn="just" rtl="0">
              <a:lnSpc>
                <a:spcPct val="120000"/>
              </a:lnSpc>
              <a:spcBef>
                <a:spcPts val="600"/>
              </a:spcBef>
              <a:spcAft>
                <a:spcPts val="600"/>
              </a:spcAft>
              <a:buBlip>
                <a:blip r:embed="rId4"/>
              </a:buBlip>
            </a:pPr>
            <a:r>
              <a:rPr lang="es-ES" sz="2400" dirty="0">
                <a:solidFill>
                  <a:srgbClr val="C00000"/>
                </a:solidFill>
                <a:latin typeface="Roboto"/>
              </a:rPr>
              <a:t>Los soportes son tradicionales.</a:t>
            </a:r>
          </a:p>
          <a:p>
            <a:pPr lvl="0" algn="just" rtl="0">
              <a:lnSpc>
                <a:spcPct val="120000"/>
              </a:lnSpc>
              <a:spcBef>
                <a:spcPts val="600"/>
              </a:spcBef>
              <a:spcAft>
                <a:spcPts val="600"/>
              </a:spcAft>
              <a:buBlip>
                <a:blip r:embed="rId4"/>
              </a:buBlip>
            </a:pPr>
            <a:r>
              <a:rPr lang="es-ES" sz="2400" dirty="0">
                <a:solidFill>
                  <a:srgbClr val="C00000"/>
                </a:solidFill>
                <a:latin typeface="Roboto"/>
              </a:rPr>
              <a:t>Una vez abrochado el casco, coge la bicicleta y dirígete a la salida de la transición donde encontrarás la línea de montaje.</a:t>
            </a:r>
          </a:p>
          <a:p>
            <a:pPr lvl="0" algn="just" rtl="0">
              <a:lnSpc>
                <a:spcPct val="120000"/>
              </a:lnSpc>
              <a:spcBef>
                <a:spcPts val="600"/>
              </a:spcBef>
              <a:spcAft>
                <a:spcPts val="600"/>
              </a:spcAft>
              <a:buBlip>
                <a:blip r:embed="rId4"/>
              </a:buBlip>
            </a:pPr>
            <a:r>
              <a:rPr lang="es-ES" sz="2400" dirty="0">
                <a:solidFill>
                  <a:srgbClr val="C00000"/>
                </a:solidFill>
                <a:latin typeface="Roboto"/>
              </a:rPr>
              <a:t>La línea estará delimitada por  un oficial que indica el lugar a partir del cual te puedes montar.</a:t>
            </a:r>
          </a:p>
          <a:p>
            <a:pPr lvl="0" algn="just" rtl="0">
              <a:lnSpc>
                <a:spcPct val="120000"/>
              </a:lnSpc>
              <a:spcBef>
                <a:spcPts val="600"/>
              </a:spcBef>
              <a:spcAft>
                <a:spcPts val="600"/>
              </a:spcAft>
              <a:buBlip>
                <a:blip r:embed="rId4"/>
              </a:buBlip>
            </a:pPr>
            <a:r>
              <a:rPr lang="es-ES" sz="2400" dirty="0">
                <a:solidFill>
                  <a:srgbClr val="C00000"/>
                </a:solidFill>
                <a:latin typeface="Roboto"/>
              </a:rPr>
              <a:t>Protocolo COVID: debes ser autosuficiente</a:t>
            </a:r>
            <a:endParaRPr lang="es-ES" sz="2400" dirty="0">
              <a:solidFill>
                <a:srgbClr val="C00000"/>
              </a:solidFill>
              <a:highlight>
                <a:srgbClr val="FFFF00"/>
              </a:highlight>
              <a:latin typeface="Roboto"/>
            </a:endParaRPr>
          </a:p>
        </p:txBody>
      </p:sp>
      <p:sp>
        <p:nvSpPr>
          <p:cNvPr id="3" name="2 CuadroTexto"/>
          <p:cNvSpPr txBox="1"/>
          <p:nvPr/>
        </p:nvSpPr>
        <p:spPr>
          <a:xfrm>
            <a:off x="6865939" y="219075"/>
            <a:ext cx="3538536" cy="461665"/>
          </a:xfrm>
          <a:prstGeom prst="rect">
            <a:avLst/>
          </a:prstGeom>
          <a:noFill/>
          <a:ln>
            <a:noFill/>
          </a:ln>
        </p:spPr>
        <p:txBody>
          <a:bodyPr/>
          <a:lstStyle>
            <a:lvl1pPr lvl="0" rtl="0">
              <a:defRPr sz="2100">
                <a:solidFill>
                  <a:schemeClr val="tx1"/>
                </a:solidFill>
                <a:latin typeface="Arial"/>
              </a:defRPr>
            </a:lvl1pPr>
          </a:lstStyle>
          <a:p>
            <a:pPr lvl="0" algn="r" rtl="0"/>
            <a:r>
              <a:rPr lang="es-ES" sz="2400" b="1" dirty="0">
                <a:solidFill>
                  <a:srgbClr val="C00000"/>
                </a:solidFill>
                <a:latin typeface="Roboto" panose="02000000000000000000" pitchFamily="2" charset="0"/>
                <a:ea typeface="Roboto" panose="02000000000000000000" pitchFamily="2" charset="0"/>
              </a:rPr>
              <a:t>Transición #1</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rcRect/>
          <a:stretch>
            <a:fillRect/>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501" y="1729706"/>
            <a:ext cx="10317698" cy="5288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a:off x="6865939" y="219075"/>
            <a:ext cx="3538536" cy="461665"/>
          </a:xfrm>
          <a:prstGeom prst="rect">
            <a:avLst/>
          </a:prstGeom>
          <a:noFill/>
          <a:ln>
            <a:noFill/>
          </a:ln>
        </p:spPr>
        <p:txBody>
          <a:bodyPr/>
          <a:lstStyle>
            <a:lvl1pPr lvl="0" rtl="0">
              <a:defRPr sz="2100">
                <a:solidFill>
                  <a:schemeClr val="tx1"/>
                </a:solidFill>
                <a:latin typeface="Arial"/>
              </a:defRPr>
            </a:lvl1pPr>
          </a:lstStyle>
          <a:p>
            <a:pPr lvl="0" algn="r" rtl="0"/>
            <a:r>
              <a:rPr lang="es-ES" sz="2400" b="1" dirty="0">
                <a:solidFill>
                  <a:srgbClr val="C00000"/>
                </a:solidFill>
                <a:latin typeface="Roboto" panose="02000000000000000000" pitchFamily="2" charset="0"/>
                <a:ea typeface="Roboto" panose="02000000000000000000" pitchFamily="2" charset="0"/>
              </a:rPr>
              <a:t>Transición #1</a:t>
            </a:r>
          </a:p>
        </p:txBody>
      </p:sp>
      <p:pic>
        <p:nvPicPr>
          <p:cNvPr id="5" name="Picture 6" descr="G:\.shortcut-targets-by-id\13reoCr1LtcYZDil270PRg52iaXtPJuzC\Triatlón\2021\Delegado Técnico Federativo\Iconos Eventos 2021\SIN SOMBRA\VARIOS\transicion_si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0481" y="4228708"/>
            <a:ext cx="445453" cy="44545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G:\.shortcut-targets-by-id\13reoCr1LtcYZDil270PRg52iaXtPJuzC\Triatlón\2021\Delegado Técnico Federativo\Iconos Eventos 2021\SIN SOMBRA\NATACIÓN\nat_sin_0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4260231" y="2050058"/>
            <a:ext cx="432048" cy="3905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G:\.shortcut-targets-by-id\13reoCr1LtcYZDil270PRg52iaXtPJuzC\Triatlón\2021\Delegado Técnico Federativo\Iconos Eventos 2021\SIN SOMBRA\CICLISMO\cic_sin_0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515814" y="4805475"/>
            <a:ext cx="432047" cy="389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4601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2095 0.03507 L 0.07252 0.07538 L 0.4815 0.05627 L 0.78451 -0.13185 L 0.79952 -0.08964 L 0.50602 0.11191 L 0.06717 0.11191 L 0.03314 0.08881 L 0.01144 0.08315 " pathEditMode="relative" ptsTypes="AAAAAAAAA">
                                      <p:cBhvr>
                                        <p:cTn id="6" dur="4000" fill="hold"/>
                                        <p:tgtEl>
                                          <p:spTgt spid="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2 CuadroTexto"/>
          <p:cNvSpPr txBox="1"/>
          <p:nvPr/>
        </p:nvSpPr>
        <p:spPr>
          <a:xfrm>
            <a:off x="4476254" y="219075"/>
            <a:ext cx="5928221" cy="462831"/>
          </a:xfrm>
          <a:prstGeom prst="rect">
            <a:avLst/>
          </a:prstGeom>
          <a:noFill/>
          <a:ln>
            <a:noFill/>
          </a:ln>
        </p:spPr>
        <p:txBody>
          <a:bodyPr/>
          <a:lstStyle>
            <a:lvl1pPr lvl="0" rtl="0">
              <a:defRPr sz="2100">
                <a:solidFill>
                  <a:schemeClr val="tx1"/>
                </a:solidFill>
                <a:latin typeface="Arial"/>
              </a:defRPr>
            </a:lvl1pPr>
          </a:lstStyle>
          <a:p>
            <a:pPr algn="r"/>
            <a:r>
              <a:rPr lang="es-ES" sz="2400" b="1" dirty="0">
                <a:solidFill>
                  <a:srgbClr val="C00000"/>
                </a:solidFill>
                <a:latin typeface="Roboto" panose="02000000000000000000" pitchFamily="2" charset="0"/>
                <a:ea typeface="Roboto" panose="02000000000000000000" pitchFamily="2" charset="0"/>
              </a:rPr>
              <a:t>Ciclismo</a:t>
            </a:r>
          </a:p>
        </p:txBody>
      </p:sp>
      <p:sp>
        <p:nvSpPr>
          <p:cNvPr id="4" name="Rectangle 3"/>
          <p:cNvSpPr txBox="1">
            <a:spLocks noChangeArrowheads="1"/>
          </p:cNvSpPr>
          <p:nvPr/>
        </p:nvSpPr>
        <p:spPr>
          <a:xfrm>
            <a:off x="83766" y="2087108"/>
            <a:ext cx="10305561" cy="4643470"/>
          </a:xfrm>
          <a:prstGeom prst="rect">
            <a:avLst/>
          </a:prstGeom>
        </p:spPr>
        <p:txBody>
          <a:bodyPr vert="horz" lIns="104287" tIns="52144" rIns="104287" bIns="52144" rtlCol="0" anchor="ctr" anchorCtr="0">
            <a:noAutofit/>
          </a:bodyPr>
          <a:lstStyle>
            <a:lvl1pPr marL="391077" indent="-391077" algn="just">
              <a:lnSpc>
                <a:spcPct val="80000"/>
              </a:lnSpc>
              <a:spcBef>
                <a:spcPts val="662"/>
              </a:spcBef>
              <a:spcAft>
                <a:spcPts val="662"/>
              </a:spcAft>
              <a:buFont typeface="Arial"/>
              <a:buBlip>
                <a:blip r:embed="rId4"/>
              </a:buBlip>
              <a:defRPr sz="3200">
                <a:solidFill>
                  <a:srgbClr val="C00000"/>
                </a:solidFill>
                <a:latin typeface="Roboto"/>
              </a:defRPr>
            </a:lvl1pPr>
            <a:lvl2pPr marL="847334" indent="-325898">
              <a:spcBef>
                <a:spcPct val="20000"/>
              </a:spcBef>
              <a:buFont typeface="Arial"/>
              <a:buChar char="–"/>
              <a:defRPr sz="3200"/>
            </a:lvl2pPr>
            <a:lvl3pPr marL="1303592" indent="-260718">
              <a:spcBef>
                <a:spcPct val="20000"/>
              </a:spcBef>
              <a:buFont typeface="Arial"/>
              <a:buChar char="•"/>
              <a:defRPr sz="2700"/>
            </a:lvl3pPr>
            <a:lvl4pPr marL="1825028" indent="-260718">
              <a:spcBef>
                <a:spcPct val="20000"/>
              </a:spcBef>
              <a:buFont typeface="Arial"/>
              <a:buChar char="–"/>
              <a:defRPr sz="2300"/>
            </a:lvl4pPr>
            <a:lvl5pPr marL="2346465" indent="-260718">
              <a:spcBef>
                <a:spcPct val="20000"/>
              </a:spcBef>
              <a:buFont typeface="Arial"/>
              <a:buChar char="»"/>
              <a:defRPr sz="2300"/>
            </a:lvl5pPr>
            <a:lvl6pPr marL="2867901" indent="-260718">
              <a:spcBef>
                <a:spcPct val="20000"/>
              </a:spcBef>
              <a:buFont typeface="Arial"/>
              <a:buChar char="•"/>
              <a:defRPr sz="2300"/>
            </a:lvl6pPr>
            <a:lvl7pPr marL="3389338" indent="-260718">
              <a:spcBef>
                <a:spcPct val="20000"/>
              </a:spcBef>
              <a:buFont typeface="Arial"/>
              <a:buChar char="•"/>
              <a:defRPr sz="2300"/>
            </a:lvl7pPr>
            <a:lvl8pPr marL="3910775" indent="-260718">
              <a:spcBef>
                <a:spcPct val="20000"/>
              </a:spcBef>
              <a:buFont typeface="Arial"/>
              <a:buChar char="•"/>
              <a:defRPr sz="2300"/>
            </a:lvl8pPr>
            <a:lvl9pPr marL="4432211" indent="-260718">
              <a:spcBef>
                <a:spcPct val="20000"/>
              </a:spcBef>
              <a:buFont typeface="Arial"/>
              <a:buChar char="•"/>
              <a:defRPr sz="2300"/>
            </a:lvl9pPr>
          </a:lstStyle>
          <a:p>
            <a:pPr>
              <a:spcBef>
                <a:spcPts val="1800"/>
              </a:spcBef>
              <a:spcAft>
                <a:spcPts val="1800"/>
              </a:spcAft>
            </a:pPr>
            <a:r>
              <a:rPr lang="es-ES" sz="2400" dirty="0">
                <a:latin typeface="Roboto" panose="02000000000000000000" pitchFamily="2" charset="0"/>
                <a:ea typeface="Roboto" panose="02000000000000000000" pitchFamily="2" charset="0"/>
              </a:rPr>
              <a:t>4 vueltas de 4,65 Km. Total de 18,6 Km</a:t>
            </a:r>
          </a:p>
          <a:p>
            <a:pPr>
              <a:spcBef>
                <a:spcPts val="1800"/>
              </a:spcBef>
              <a:spcAft>
                <a:spcPts val="1800"/>
              </a:spcAft>
            </a:pPr>
            <a:r>
              <a:rPr lang="es-ES" sz="2400" dirty="0">
                <a:latin typeface="Roboto" panose="02000000000000000000" pitchFamily="2" charset="0"/>
                <a:ea typeface="Roboto" panose="02000000000000000000" pitchFamily="2" charset="0"/>
              </a:rPr>
              <a:t>Circuito sinuoso y con giros técnicos, ligera subida y consiguiente bajada</a:t>
            </a:r>
          </a:p>
          <a:p>
            <a:pPr>
              <a:spcBef>
                <a:spcPts val="1800"/>
              </a:spcBef>
              <a:spcAft>
                <a:spcPts val="1800"/>
              </a:spcAft>
            </a:pPr>
            <a:r>
              <a:rPr lang="es-ES" sz="2400" dirty="0">
                <a:latin typeface="Roboto" panose="02000000000000000000" pitchFamily="2" charset="0"/>
                <a:ea typeface="Roboto" panose="02000000000000000000" pitchFamily="2" charset="0"/>
              </a:rPr>
              <a:t>Se circulará siempre por la derecha del circuito</a:t>
            </a:r>
          </a:p>
          <a:p>
            <a:pPr>
              <a:spcBef>
                <a:spcPts val="1800"/>
              </a:spcBef>
              <a:spcAft>
                <a:spcPts val="1800"/>
              </a:spcAft>
            </a:pPr>
            <a:r>
              <a:rPr lang="es-ES" sz="2400" dirty="0">
                <a:latin typeface="Roboto" panose="02000000000000000000" pitchFamily="2" charset="0"/>
                <a:ea typeface="Roboto" panose="02000000000000000000" pitchFamily="2" charset="0"/>
              </a:rPr>
              <a:t>Al finalizar la cuarta vuelta debes entrar directamente a la zona de transición</a:t>
            </a:r>
          </a:p>
          <a:p>
            <a:pPr>
              <a:spcBef>
                <a:spcPts val="1800"/>
              </a:spcBef>
              <a:spcAft>
                <a:spcPts val="1800"/>
              </a:spcAft>
            </a:pPr>
            <a:r>
              <a:rPr lang="es-ES" sz="2400" dirty="0">
                <a:latin typeface="Roboto" panose="02000000000000000000" pitchFamily="2" charset="0"/>
                <a:ea typeface="Roboto" panose="02000000000000000000" pitchFamily="2" charset="0"/>
              </a:rPr>
              <a:t>Zona de Cambio de Rueda VER EN MAPA</a:t>
            </a:r>
          </a:p>
        </p:txBody>
      </p:sp>
    </p:spTree>
    <p:extLst>
      <p:ext uri="{BB962C8B-B14F-4D97-AF65-F5344CB8AC3E}">
        <p14:creationId xmlns:p14="http://schemas.microsoft.com/office/powerpoint/2010/main" val="24916010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rcRect/>
          <a:stretch>
            <a:fillRect/>
          </a:stretch>
        </a:blipFill>
        <a:effectLst/>
      </p:bgPr>
    </p:bg>
    <p:spTree>
      <p:nvGrpSpPr>
        <p:cNvPr id="1" name=""/>
        <p:cNvGrpSpPr/>
        <p:nvPr/>
      </p:nvGrpSpPr>
      <p:grpSpPr>
        <a:xfrm>
          <a:off x="0" y="0"/>
          <a:ext cx="0" cy="0"/>
          <a:chOff x="0" y="0"/>
          <a:chExt cx="0" cy="0"/>
        </a:xfrm>
      </p:grpSpPr>
      <p:sp>
        <p:nvSpPr>
          <p:cNvPr id="2" name="1 CuadroTexto"/>
          <p:cNvSpPr txBox="1"/>
          <p:nvPr/>
        </p:nvSpPr>
        <p:spPr>
          <a:xfrm>
            <a:off x="6865939" y="219075"/>
            <a:ext cx="3538536" cy="414338"/>
          </a:xfrm>
          <a:prstGeom prst="rect">
            <a:avLst/>
          </a:prstGeom>
          <a:noFill/>
          <a:ln>
            <a:noFill/>
          </a:ln>
        </p:spPr>
        <p:txBody>
          <a:bodyPr/>
          <a:lstStyle>
            <a:lvl1pPr lvl="0" rtl="0">
              <a:defRPr sz="2100">
                <a:solidFill>
                  <a:schemeClr val="tx1"/>
                </a:solidFill>
                <a:latin typeface="Arial"/>
              </a:defRPr>
            </a:lvl1pPr>
          </a:lstStyle>
          <a:p>
            <a:pPr lvl="0" algn="r" rtl="0"/>
            <a:r>
              <a:rPr lang="es-ES" sz="2400" b="1">
                <a:solidFill>
                  <a:srgbClr val="C00000"/>
                </a:solidFill>
                <a:latin typeface="Roboto" panose="02000000000000000000" pitchFamily="2" charset="0"/>
                <a:ea typeface="Roboto" panose="02000000000000000000" pitchFamily="2" charset="0"/>
              </a:rPr>
              <a:t>Piensa que …</a:t>
            </a:r>
          </a:p>
        </p:txBody>
      </p:sp>
      <p:sp>
        <p:nvSpPr>
          <p:cNvPr id="3" name="2 CuadroTexto"/>
          <p:cNvSpPr txBox="1"/>
          <p:nvPr/>
        </p:nvSpPr>
        <p:spPr>
          <a:xfrm>
            <a:off x="83766" y="1309688"/>
            <a:ext cx="10441160" cy="4419600"/>
          </a:xfrm>
          <a:prstGeom prst="rect">
            <a:avLst/>
          </a:prstGeom>
          <a:noFill/>
          <a:ln>
            <a:noFill/>
          </a:ln>
        </p:spPr>
        <p:txBody>
          <a:bodyPr lIns="104287" tIns="52144" rIns="104287" bIns="52144" anchor="ctr"/>
          <a:lstStyle>
            <a:lvl1pPr marL="390525" lvl="0" indent="-390525" rtl="0">
              <a:defRPr sz="2100">
                <a:solidFill>
                  <a:schemeClr val="tx1"/>
                </a:solidFill>
                <a:latin typeface="Arial"/>
              </a:defRPr>
            </a:lvl1pPr>
          </a:lstStyle>
          <a:p>
            <a:pPr marL="342900" lvl="0" indent="-342900" algn="just" rtl="0">
              <a:spcBef>
                <a:spcPts val="600"/>
              </a:spcBef>
              <a:spcAft>
                <a:spcPts val="600"/>
              </a:spcAft>
              <a:buBlip>
                <a:blip r:embed="rId3"/>
              </a:buBlip>
            </a:pPr>
            <a:r>
              <a:rPr lang="es-ES" sz="2400" dirty="0">
                <a:solidFill>
                  <a:srgbClr val="C00000"/>
                </a:solidFill>
                <a:latin typeface="Roboto"/>
              </a:rPr>
              <a:t>Debes mantener la distancia interpersonal.</a:t>
            </a:r>
          </a:p>
          <a:p>
            <a:pPr marL="342900" lvl="0" indent="-342900" algn="just" rtl="0">
              <a:spcBef>
                <a:spcPts val="600"/>
              </a:spcBef>
              <a:spcAft>
                <a:spcPts val="600"/>
              </a:spcAft>
              <a:buBlip>
                <a:blip r:embed="rId3"/>
              </a:buBlip>
            </a:pPr>
            <a:r>
              <a:rPr lang="es-ES" sz="2400" dirty="0">
                <a:solidFill>
                  <a:srgbClr val="C00000"/>
                </a:solidFill>
                <a:latin typeface="Roboto"/>
              </a:rPr>
              <a:t>Debes hacer uso siempre de la mascarilla.</a:t>
            </a:r>
          </a:p>
          <a:p>
            <a:pPr marL="342900" lvl="0" indent="-342900" algn="just" rtl="0">
              <a:spcBef>
                <a:spcPts val="600"/>
              </a:spcBef>
              <a:spcAft>
                <a:spcPts val="600"/>
              </a:spcAft>
              <a:buBlip>
                <a:blip r:embed="rId3"/>
              </a:buBlip>
            </a:pPr>
            <a:r>
              <a:rPr lang="es-ES" sz="2400" dirty="0">
                <a:solidFill>
                  <a:srgbClr val="C00000"/>
                </a:solidFill>
                <a:latin typeface="Roboto"/>
              </a:rPr>
              <a:t>Debes minimizar los contactos.</a:t>
            </a:r>
          </a:p>
          <a:p>
            <a:pPr marL="342900" lvl="0" indent="-342900" algn="just" rtl="0">
              <a:spcBef>
                <a:spcPts val="600"/>
              </a:spcBef>
              <a:spcAft>
                <a:spcPts val="600"/>
              </a:spcAft>
              <a:buBlip>
                <a:blip r:embed="rId3"/>
              </a:buBlip>
            </a:pPr>
            <a:r>
              <a:rPr lang="es-ES" sz="2400" dirty="0">
                <a:solidFill>
                  <a:srgbClr val="C00000"/>
                </a:solidFill>
                <a:latin typeface="Roboto"/>
              </a:rPr>
              <a:t>Debes mantener siempre la educación y respeto.</a:t>
            </a:r>
          </a:p>
          <a:p>
            <a:pPr marL="342900" lvl="0" indent="-342900" algn="just" rtl="0">
              <a:spcBef>
                <a:spcPts val="600"/>
              </a:spcBef>
              <a:spcAft>
                <a:spcPts val="600"/>
              </a:spcAft>
              <a:buBlip>
                <a:blip r:embed="rId3"/>
              </a:buBlip>
            </a:pPr>
            <a:r>
              <a:rPr lang="es-ES" sz="2400" dirty="0">
                <a:solidFill>
                  <a:srgbClr val="C00000"/>
                </a:solidFill>
                <a:latin typeface="Roboto"/>
              </a:rPr>
              <a:t>Debes ser </a:t>
            </a:r>
            <a:r>
              <a:rPr lang="es-ES" sz="2400" u="sng" dirty="0">
                <a:solidFill>
                  <a:srgbClr val="C00000"/>
                </a:solidFill>
                <a:latin typeface="Roboto"/>
              </a:rPr>
              <a:t>autosuficiente</a:t>
            </a:r>
            <a:r>
              <a:rPr lang="es-ES" sz="2400" dirty="0">
                <a:solidFill>
                  <a:srgbClr val="C00000"/>
                </a:solidFill>
                <a:latin typeface="Roboto"/>
              </a:rPr>
              <a:t>.</a:t>
            </a:r>
          </a:p>
          <a:p>
            <a:pPr marL="342900" lvl="0" indent="-342900" algn="just" rtl="0">
              <a:spcBef>
                <a:spcPts val="600"/>
              </a:spcBef>
              <a:spcAft>
                <a:spcPts val="600"/>
              </a:spcAft>
              <a:buBlip>
                <a:blip r:embed="rId3"/>
              </a:buBlip>
            </a:pPr>
            <a:r>
              <a:rPr lang="es-ES" sz="2400" dirty="0">
                <a:solidFill>
                  <a:srgbClr val="C00000"/>
                </a:solidFill>
                <a:latin typeface="Roboto"/>
              </a:rPr>
              <a:t>Debes hacer uso con frecuencia del gel </a:t>
            </a:r>
            <a:r>
              <a:rPr lang="es-ES" sz="2400" dirty="0" err="1">
                <a:solidFill>
                  <a:srgbClr val="C00000"/>
                </a:solidFill>
                <a:latin typeface="Roboto"/>
              </a:rPr>
              <a:t>hidroalcohólico</a:t>
            </a:r>
            <a:r>
              <a:rPr lang="es-ES" sz="2400" dirty="0">
                <a:solidFill>
                  <a:srgbClr val="C00000"/>
                </a:solidFill>
                <a:latin typeface="Roboto"/>
              </a:rPr>
              <a:t>.</a:t>
            </a:r>
          </a:p>
          <a:p>
            <a:pPr marL="342900" lvl="0" indent="-342900" algn="just" rtl="0">
              <a:spcBef>
                <a:spcPts val="600"/>
              </a:spcBef>
              <a:spcAft>
                <a:spcPts val="600"/>
              </a:spcAft>
              <a:buBlip>
                <a:blip r:embed="rId3"/>
              </a:buBlip>
            </a:pPr>
            <a:r>
              <a:rPr lang="es-ES" sz="2400" dirty="0">
                <a:solidFill>
                  <a:srgbClr val="C00000"/>
                </a:solidFill>
                <a:latin typeface="Roboto"/>
              </a:rPr>
              <a:t>Debes leer el manual preventivo COVID-19 para la competición que se encuentra en la ficha del evento en www.triatlon.org</a:t>
            </a:r>
          </a:p>
        </p:txBody>
      </p:sp>
      <p:pic>
        <p:nvPicPr>
          <p:cNvPr id="4" name="3 Imagen"/>
          <p:cNvPicPr/>
          <p:nvPr/>
        </p:nvPicPr>
        <p:blipFill>
          <a:blip r:embed="rId4"/>
          <a:srcRect t="32836" b="38230"/>
          <a:stretch>
            <a:fillRect/>
          </a:stretch>
        </p:blipFill>
        <p:spPr>
          <a:xfrm>
            <a:off x="0" y="5605464"/>
            <a:ext cx="10688638" cy="173831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srcRect/>
          <a:stretch>
            <a:fillRect/>
          </a:stretch>
        </a:blip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050" y="1486867"/>
            <a:ext cx="9372600" cy="581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CuadroTexto"/>
          <p:cNvSpPr txBox="1"/>
          <p:nvPr/>
        </p:nvSpPr>
        <p:spPr>
          <a:xfrm>
            <a:off x="4903788" y="219075"/>
            <a:ext cx="5500687" cy="414338"/>
          </a:xfrm>
          <a:prstGeom prst="rect">
            <a:avLst/>
          </a:prstGeom>
          <a:noFill/>
          <a:ln>
            <a:noFill/>
          </a:ln>
        </p:spPr>
        <p:txBody>
          <a:bodyPr/>
          <a:lstStyle>
            <a:lvl1pPr lvl="0" rtl="0">
              <a:defRPr sz="2100">
                <a:solidFill>
                  <a:schemeClr val="tx1"/>
                </a:solidFill>
                <a:latin typeface="Arial"/>
              </a:defRPr>
            </a:lvl1pPr>
          </a:lstStyle>
          <a:p>
            <a:pPr lvl="0" algn="r" rtl="0"/>
            <a:r>
              <a:rPr lang="es-ES" sz="2400" b="1" dirty="0">
                <a:solidFill>
                  <a:srgbClr val="C00000"/>
                </a:solidFill>
                <a:latin typeface="Roboto" panose="02000000000000000000" pitchFamily="2" charset="0"/>
                <a:ea typeface="Roboto" panose="02000000000000000000" pitchFamily="2" charset="0"/>
              </a:rPr>
              <a:t>Ciclismo</a:t>
            </a:r>
          </a:p>
        </p:txBody>
      </p:sp>
      <p:sp>
        <p:nvSpPr>
          <p:cNvPr id="5" name="4 CuadroTexto"/>
          <p:cNvSpPr txBox="1"/>
          <p:nvPr/>
        </p:nvSpPr>
        <p:spPr>
          <a:xfrm>
            <a:off x="6865939" y="771624"/>
            <a:ext cx="3538536" cy="414338"/>
          </a:xfrm>
          <a:prstGeom prst="rect">
            <a:avLst/>
          </a:prstGeom>
          <a:noFill/>
          <a:ln>
            <a:noFill/>
          </a:ln>
        </p:spPr>
        <p:txBody>
          <a:bodyPr/>
          <a:lstStyle>
            <a:lvl1pPr lvl="0" rtl="0">
              <a:defRPr sz="2100">
                <a:solidFill>
                  <a:schemeClr val="tx1"/>
                </a:solidFill>
                <a:latin typeface="Arial"/>
              </a:defRPr>
            </a:lvl1pPr>
          </a:lstStyle>
          <a:p>
            <a:pPr lvl="0" algn="r" rtl="0"/>
            <a:r>
              <a:rPr lang="es-ES" sz="1800" i="1" dirty="0">
                <a:solidFill>
                  <a:schemeClr val="bg1">
                    <a:lumMod val="75000"/>
                  </a:schemeClr>
                </a:solidFill>
                <a:latin typeface="Roboto" panose="02000000000000000000" pitchFamily="2" charset="0"/>
                <a:ea typeface="Roboto" panose="02000000000000000000" pitchFamily="2" charset="0"/>
              </a:rPr>
              <a:t>4 vueltas de 4,65Km</a:t>
            </a:r>
          </a:p>
        </p:txBody>
      </p:sp>
      <p:pic>
        <p:nvPicPr>
          <p:cNvPr id="7" name="Picture 4" descr="G:\.shortcut-targets-by-id\13reoCr1LtcYZDil270PRg52iaXtPJuzC\Triatlón\2021\Delegado Técnico Federativo\Iconos Eventos 2021\SIN SOMBRA\CICLISMO\cic_sin_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59516" y="2266082"/>
            <a:ext cx="432048" cy="38953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G:\.shortcut-targets-by-id\13reoCr1LtcYZDil270PRg52iaXtPJuzC\Triatlón\2021\Delegado Técnico Federativo\Iconos Eventos 2021\SIN SOMBRA\VARIOS\cambio_rueda_si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67942" y="4282306"/>
            <a:ext cx="331614" cy="33161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srcRect/>
          <a:stretch>
            <a:fillRect/>
          </a:stretch>
        </a:blipFill>
        <a:effectLst/>
      </p:bgPr>
    </p:bg>
    <p:spTree>
      <p:nvGrpSpPr>
        <p:cNvPr id="1" name=""/>
        <p:cNvGrpSpPr/>
        <p:nvPr/>
      </p:nvGrpSpPr>
      <p:grpSpPr>
        <a:xfrm>
          <a:off x="0" y="0"/>
          <a:ext cx="0" cy="0"/>
          <a:chOff x="0" y="0"/>
          <a:chExt cx="0" cy="0"/>
        </a:xfrm>
      </p:grpSpPr>
      <p:sp>
        <p:nvSpPr>
          <p:cNvPr id="2" name="1 Marcador de texto"/>
          <p:cNvSpPr txBox="1">
            <a:spLocks noGrp="1"/>
          </p:cNvSpPr>
          <p:nvPr>
            <p:ph type="body" idx="1"/>
          </p:nvPr>
        </p:nvSpPr>
        <p:spPr>
          <a:xfrm>
            <a:off x="0" y="1473994"/>
            <a:ext cx="10680700" cy="5786478"/>
          </a:xfrm>
          <a:prstGeom prst="rect">
            <a:avLst/>
          </a:prstGeom>
          <a:noFill/>
          <a:ln>
            <a:noFill/>
          </a:ln>
        </p:spPr>
        <p:txBody>
          <a:bodyPr wrap="square" lIns="104287" tIns="52144" rIns="104287" bIns="52144" anchor="ctr"/>
          <a:lstStyle>
            <a:lvl1pPr lvl="0">
              <a:defRPr/>
            </a:lvl1pPr>
          </a:lstStyle>
          <a:p>
            <a:pPr algn="just">
              <a:lnSpc>
                <a:spcPct val="80000"/>
              </a:lnSpc>
              <a:spcBef>
                <a:spcPts val="1200"/>
              </a:spcBef>
              <a:spcAft>
                <a:spcPts val="1200"/>
              </a:spcAft>
              <a:buBlip>
                <a:blip r:embed="rId4"/>
              </a:buBlip>
            </a:pPr>
            <a:r>
              <a:rPr lang="es-ES" sz="2400" dirty="0">
                <a:solidFill>
                  <a:srgbClr val="C00000"/>
                </a:solidFill>
                <a:latin typeface="Roboto" panose="02000000000000000000" pitchFamily="2" charset="0"/>
                <a:ea typeface="Roboto" panose="02000000000000000000" pitchFamily="2" charset="0"/>
              </a:rPr>
              <a:t>Debes desmontar de la bicicleta antes de la línea roja, estará delimitada por  un oficial que indica el lugar a partir del cual debes estar desmontado.</a:t>
            </a:r>
          </a:p>
          <a:p>
            <a:pPr lvl="0" algn="just">
              <a:lnSpc>
                <a:spcPct val="80000"/>
              </a:lnSpc>
              <a:spcBef>
                <a:spcPts val="1200"/>
              </a:spcBef>
              <a:spcAft>
                <a:spcPts val="1200"/>
              </a:spcAft>
              <a:buBlip>
                <a:blip r:embed="rId4"/>
              </a:buBlip>
            </a:pPr>
            <a:r>
              <a:rPr lang="es-ES" sz="2400" dirty="0">
                <a:solidFill>
                  <a:srgbClr val="C00000"/>
                </a:solidFill>
                <a:latin typeface="Roboto" panose="02000000000000000000" pitchFamily="2" charset="0"/>
                <a:ea typeface="Roboto" panose="02000000000000000000" pitchFamily="2" charset="0"/>
              </a:rPr>
              <a:t>Con la bicicleta en la mano dirígete hasta los racks y ubícala en tu espacio asignado.</a:t>
            </a:r>
          </a:p>
          <a:p>
            <a:pPr lvl="0" algn="just">
              <a:lnSpc>
                <a:spcPct val="120000"/>
              </a:lnSpc>
              <a:spcBef>
                <a:spcPts val="1200"/>
              </a:spcBef>
              <a:spcAft>
                <a:spcPts val="1200"/>
              </a:spcAft>
              <a:buBlip>
                <a:blip r:embed="rId4"/>
              </a:buBlip>
            </a:pPr>
            <a:r>
              <a:rPr lang="es-ES" sz="2400" dirty="0">
                <a:solidFill>
                  <a:srgbClr val="C00000"/>
                </a:solidFill>
                <a:latin typeface="Roboto" panose="02000000000000000000" pitchFamily="2" charset="0"/>
                <a:ea typeface="Roboto" panose="02000000000000000000" pitchFamily="2" charset="0"/>
              </a:rPr>
              <a:t>Suelo </a:t>
            </a:r>
            <a:r>
              <a:rPr lang="es-ES" sz="2400" b="1" dirty="0">
                <a:solidFill>
                  <a:srgbClr val="C00000"/>
                </a:solidFill>
                <a:latin typeface="Roboto" panose="02000000000000000000" pitchFamily="2" charset="0"/>
                <a:ea typeface="Roboto" panose="02000000000000000000" pitchFamily="2" charset="0"/>
              </a:rPr>
              <a:t>CON </a:t>
            </a:r>
            <a:r>
              <a:rPr lang="es-ES" sz="2400" dirty="0">
                <a:solidFill>
                  <a:srgbClr val="C00000"/>
                </a:solidFill>
                <a:latin typeface="Roboto" panose="02000000000000000000" pitchFamily="2" charset="0"/>
                <a:ea typeface="Roboto" panose="02000000000000000000" pitchFamily="2" charset="0"/>
              </a:rPr>
              <a:t>moqueta.</a:t>
            </a:r>
          </a:p>
          <a:p>
            <a:pPr lvl="0" algn="just">
              <a:lnSpc>
                <a:spcPct val="120000"/>
              </a:lnSpc>
              <a:spcBef>
                <a:spcPts val="1200"/>
              </a:spcBef>
              <a:spcAft>
                <a:spcPts val="1200"/>
              </a:spcAft>
              <a:buBlip>
                <a:blip r:embed="rId4"/>
              </a:buBlip>
            </a:pPr>
            <a:r>
              <a:rPr lang="es-ES" sz="2400" dirty="0">
                <a:solidFill>
                  <a:srgbClr val="C00000"/>
                </a:solidFill>
                <a:latin typeface="Roboto" panose="02000000000000000000" pitchFamily="2" charset="0"/>
                <a:ea typeface="Roboto" panose="02000000000000000000" pitchFamily="2" charset="0"/>
              </a:rPr>
              <a:t>Protocolo COVID: Debes ser autosuficiente.</a:t>
            </a:r>
            <a:endParaRPr lang="es-ES" sz="2400" dirty="0">
              <a:latin typeface="Roboto" panose="02000000000000000000" pitchFamily="2" charset="0"/>
              <a:ea typeface="Roboto" panose="02000000000000000000" pitchFamily="2" charset="0"/>
            </a:endParaRPr>
          </a:p>
          <a:p>
            <a:pPr algn="just">
              <a:lnSpc>
                <a:spcPct val="120000"/>
              </a:lnSpc>
              <a:spcBef>
                <a:spcPts val="1200"/>
              </a:spcBef>
              <a:spcAft>
                <a:spcPts val="1200"/>
              </a:spcAft>
              <a:buBlip>
                <a:blip r:embed="rId4"/>
              </a:buBlip>
            </a:pPr>
            <a:r>
              <a:rPr lang="es-ES" sz="2400" dirty="0">
                <a:solidFill>
                  <a:srgbClr val="C00000"/>
                </a:solidFill>
                <a:latin typeface="Roboto" panose="02000000000000000000" pitchFamily="2" charset="0"/>
                <a:ea typeface="Roboto" panose="02000000000000000000" pitchFamily="2" charset="0"/>
              </a:rPr>
              <a:t>Inicio del segmento de carrera al final de la transición.</a:t>
            </a:r>
          </a:p>
        </p:txBody>
      </p:sp>
      <p:sp>
        <p:nvSpPr>
          <p:cNvPr id="3" name="2 CuadroTexto"/>
          <p:cNvSpPr txBox="1"/>
          <p:nvPr/>
        </p:nvSpPr>
        <p:spPr>
          <a:xfrm>
            <a:off x="6865939" y="219075"/>
            <a:ext cx="3538536" cy="461665"/>
          </a:xfrm>
          <a:prstGeom prst="rect">
            <a:avLst/>
          </a:prstGeom>
          <a:noFill/>
          <a:ln>
            <a:noFill/>
          </a:ln>
        </p:spPr>
        <p:txBody>
          <a:bodyPr/>
          <a:lstStyle>
            <a:lvl1pPr lvl="0" rtl="0">
              <a:defRPr sz="2100">
                <a:solidFill>
                  <a:schemeClr val="tx1"/>
                </a:solidFill>
                <a:latin typeface="Arial"/>
              </a:defRPr>
            </a:lvl1pPr>
          </a:lstStyle>
          <a:p>
            <a:pPr lvl="0" algn="r" rtl="0"/>
            <a:r>
              <a:rPr lang="es-ES" sz="2400" b="1" dirty="0">
                <a:solidFill>
                  <a:srgbClr val="C00000"/>
                </a:solidFill>
                <a:latin typeface="Roboto" panose="02000000000000000000" pitchFamily="2" charset="0"/>
                <a:ea typeface="Roboto" panose="02000000000000000000" pitchFamily="2" charset="0"/>
              </a:rPr>
              <a:t>Transición #2</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srcRect/>
          <a:stretch>
            <a:fillRect/>
          </a:stretch>
        </a:blip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790" y="1690018"/>
            <a:ext cx="10081120" cy="5398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CuadroTexto"/>
          <p:cNvSpPr txBox="1"/>
          <p:nvPr/>
        </p:nvSpPr>
        <p:spPr>
          <a:xfrm>
            <a:off x="6865939" y="219075"/>
            <a:ext cx="3538536" cy="461665"/>
          </a:xfrm>
          <a:prstGeom prst="rect">
            <a:avLst/>
          </a:prstGeom>
          <a:noFill/>
          <a:ln>
            <a:noFill/>
          </a:ln>
        </p:spPr>
        <p:txBody>
          <a:bodyPr/>
          <a:lstStyle>
            <a:lvl1pPr lvl="0" rtl="0">
              <a:defRPr sz="2100">
                <a:solidFill>
                  <a:schemeClr val="tx1"/>
                </a:solidFill>
                <a:latin typeface="Arial"/>
              </a:defRPr>
            </a:lvl1pPr>
          </a:lstStyle>
          <a:p>
            <a:pPr lvl="0" algn="r" rtl="0"/>
            <a:r>
              <a:rPr lang="es-ES" sz="2400" b="1" dirty="0">
                <a:solidFill>
                  <a:srgbClr val="C00000"/>
                </a:solidFill>
                <a:latin typeface="Roboto" panose="02000000000000000000" pitchFamily="2" charset="0"/>
                <a:ea typeface="Roboto" panose="02000000000000000000" pitchFamily="2" charset="0"/>
              </a:rPr>
              <a:t>Transición #2</a:t>
            </a:r>
          </a:p>
        </p:txBody>
      </p:sp>
      <p:pic>
        <p:nvPicPr>
          <p:cNvPr id="7" name="Picture 4" descr="G:\.shortcut-targets-by-id\13reoCr1LtcYZDil270PRg52iaXtPJuzC\Triatlón\2021\Delegado Técnico Federativo\Iconos Eventos 2021\SIN SOMBRA\CICLISMO\cic_sin_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1838" y="4930378"/>
            <a:ext cx="389533" cy="38953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G:\.shortcut-targets-by-id\13reoCr1LtcYZDil270PRg52iaXtPJuzC\Triatlón\2021\Delegado Técnico Federativo\Iconos Eventos 2021\SIN SOMBRA\CARRERA\car_roj_sin_0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60830" y="2986162"/>
            <a:ext cx="425474" cy="42547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G:\.shortcut-targets-by-id\13reoCr1LtcYZDil270PRg52iaXtPJuzC\Triatlón\2021\Delegado Técnico Federativo\Iconos Eventos 2021\SIN SOMBRA\VARIOS\transicion_si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03198" y="4902417"/>
            <a:ext cx="445453" cy="44545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3269 0.00567 L 0.41462 -0.01931 L 0.51241 -0.04996 L 0.73518 -0.22087 " pathEditMode="relative" ptsTypes="AAAA">
                                      <p:cBhvr>
                                        <p:cTn id="6" dur="2000" fill="hold"/>
                                        <p:tgtEl>
                                          <p:spTgt spid="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srcRect/>
          <a:stretch>
            <a:fillRect/>
          </a:stretch>
        </a:blipFill>
        <a:effectLst/>
      </p:bgPr>
    </p:bg>
    <p:spTree>
      <p:nvGrpSpPr>
        <p:cNvPr id="1" name=""/>
        <p:cNvGrpSpPr/>
        <p:nvPr/>
      </p:nvGrpSpPr>
      <p:grpSpPr>
        <a:xfrm>
          <a:off x="0" y="0"/>
          <a:ext cx="0" cy="0"/>
          <a:chOff x="0" y="0"/>
          <a:chExt cx="0" cy="0"/>
        </a:xfrm>
      </p:grpSpPr>
      <p:sp>
        <p:nvSpPr>
          <p:cNvPr id="3" name="2 CuadroTexto"/>
          <p:cNvSpPr txBox="1"/>
          <p:nvPr/>
        </p:nvSpPr>
        <p:spPr>
          <a:xfrm>
            <a:off x="6865939" y="219075"/>
            <a:ext cx="3538536" cy="461665"/>
          </a:xfrm>
          <a:prstGeom prst="rect">
            <a:avLst/>
          </a:prstGeom>
          <a:noFill/>
          <a:ln>
            <a:noFill/>
          </a:ln>
        </p:spPr>
        <p:txBody>
          <a:bodyPr/>
          <a:lstStyle>
            <a:lvl1pPr lvl="0" rtl="0">
              <a:defRPr sz="2100">
                <a:solidFill>
                  <a:schemeClr val="tx1"/>
                </a:solidFill>
                <a:latin typeface="Arial"/>
              </a:defRPr>
            </a:lvl1pPr>
          </a:lstStyle>
          <a:p>
            <a:pPr lvl="0" algn="r" rtl="0"/>
            <a:r>
              <a:rPr lang="es-ES" sz="2400" b="1" dirty="0">
                <a:solidFill>
                  <a:srgbClr val="C00000"/>
                </a:solidFill>
                <a:latin typeface="Roboto" panose="02000000000000000000" pitchFamily="2" charset="0"/>
                <a:ea typeface="Roboto" panose="02000000000000000000" pitchFamily="2" charset="0"/>
              </a:rPr>
              <a:t>Carrera a pie</a:t>
            </a:r>
          </a:p>
        </p:txBody>
      </p:sp>
      <p:sp>
        <p:nvSpPr>
          <p:cNvPr id="6" name="Rectangle 3">
            <a:extLst>
              <a:ext uri="{FF2B5EF4-FFF2-40B4-BE49-F238E27FC236}">
                <a16:creationId xmlns:a16="http://schemas.microsoft.com/office/drawing/2014/main" id="{5CB75680-56DA-43B8-919A-31D243FA840C}"/>
              </a:ext>
            </a:extLst>
          </p:cNvPr>
          <p:cNvSpPr txBox="1">
            <a:spLocks noChangeArrowheads="1"/>
          </p:cNvSpPr>
          <p:nvPr/>
        </p:nvSpPr>
        <p:spPr>
          <a:xfrm>
            <a:off x="83766" y="2087108"/>
            <a:ext cx="10305561" cy="4643470"/>
          </a:xfrm>
          <a:prstGeom prst="rect">
            <a:avLst/>
          </a:prstGeom>
        </p:spPr>
        <p:txBody>
          <a:bodyPr vert="horz" lIns="104287" tIns="52144" rIns="104287" bIns="52144" rtlCol="0" anchor="ctr" anchorCtr="0">
            <a:noAutofit/>
          </a:bodyPr>
          <a:lstStyle>
            <a:lvl1pPr marL="391077" indent="-391077" algn="just">
              <a:lnSpc>
                <a:spcPct val="80000"/>
              </a:lnSpc>
              <a:spcBef>
                <a:spcPts val="662"/>
              </a:spcBef>
              <a:spcAft>
                <a:spcPts val="662"/>
              </a:spcAft>
              <a:buFont typeface="Arial"/>
              <a:buBlip>
                <a:blip r:embed="rId4"/>
              </a:buBlip>
              <a:defRPr sz="3200">
                <a:solidFill>
                  <a:srgbClr val="C00000"/>
                </a:solidFill>
                <a:latin typeface="Roboto"/>
              </a:defRPr>
            </a:lvl1pPr>
            <a:lvl2pPr marL="847334" indent="-325898">
              <a:spcBef>
                <a:spcPct val="20000"/>
              </a:spcBef>
              <a:buFont typeface="Arial"/>
              <a:buChar char="–"/>
              <a:defRPr sz="3200"/>
            </a:lvl2pPr>
            <a:lvl3pPr marL="1303592" indent="-260718">
              <a:spcBef>
                <a:spcPct val="20000"/>
              </a:spcBef>
              <a:buFont typeface="Arial"/>
              <a:buChar char="•"/>
              <a:defRPr sz="2700"/>
            </a:lvl3pPr>
            <a:lvl4pPr marL="1825028" indent="-260718">
              <a:spcBef>
                <a:spcPct val="20000"/>
              </a:spcBef>
              <a:buFont typeface="Arial"/>
              <a:buChar char="–"/>
              <a:defRPr sz="2300"/>
            </a:lvl4pPr>
            <a:lvl5pPr marL="2346465" indent="-260718">
              <a:spcBef>
                <a:spcPct val="20000"/>
              </a:spcBef>
              <a:buFont typeface="Arial"/>
              <a:buChar char="»"/>
              <a:defRPr sz="2300"/>
            </a:lvl5pPr>
            <a:lvl6pPr marL="2867901" indent="-260718">
              <a:spcBef>
                <a:spcPct val="20000"/>
              </a:spcBef>
              <a:buFont typeface="Arial"/>
              <a:buChar char="•"/>
              <a:defRPr sz="2300"/>
            </a:lvl6pPr>
            <a:lvl7pPr marL="3389338" indent="-260718">
              <a:spcBef>
                <a:spcPct val="20000"/>
              </a:spcBef>
              <a:buFont typeface="Arial"/>
              <a:buChar char="•"/>
              <a:defRPr sz="2300"/>
            </a:lvl7pPr>
            <a:lvl8pPr marL="3910775" indent="-260718">
              <a:spcBef>
                <a:spcPct val="20000"/>
              </a:spcBef>
              <a:buFont typeface="Arial"/>
              <a:buChar char="•"/>
              <a:defRPr sz="2300"/>
            </a:lvl8pPr>
            <a:lvl9pPr marL="4432211" indent="-260718">
              <a:spcBef>
                <a:spcPct val="20000"/>
              </a:spcBef>
              <a:buFont typeface="Arial"/>
              <a:buChar char="•"/>
              <a:defRPr sz="2300"/>
            </a:lvl9pPr>
          </a:lstStyle>
          <a:p>
            <a:pPr algn="just">
              <a:lnSpc>
                <a:spcPct val="100000"/>
              </a:lnSpc>
              <a:spcBef>
                <a:spcPts val="1200"/>
              </a:spcBef>
              <a:spcAft>
                <a:spcPts val="1200"/>
              </a:spcAft>
              <a:buBlip>
                <a:blip r:embed="rId4"/>
              </a:buBlip>
            </a:pPr>
            <a:r>
              <a:rPr lang="es-ES" sz="2400" dirty="0">
                <a:solidFill>
                  <a:srgbClr val="C00000"/>
                </a:solidFill>
                <a:latin typeface="Roboto" panose="02000000000000000000" pitchFamily="2" charset="0"/>
                <a:ea typeface="Roboto" panose="02000000000000000000" pitchFamily="2" charset="0"/>
              </a:rPr>
              <a:t>2 vueltas de 2,5 Km. Total de 5 Km.</a:t>
            </a:r>
          </a:p>
          <a:p>
            <a:pPr algn="just">
              <a:lnSpc>
                <a:spcPct val="100000"/>
              </a:lnSpc>
              <a:spcBef>
                <a:spcPts val="1200"/>
              </a:spcBef>
              <a:spcAft>
                <a:spcPts val="1200"/>
              </a:spcAft>
              <a:buBlip>
                <a:blip r:embed="rId4"/>
              </a:buBlip>
            </a:pPr>
            <a:r>
              <a:rPr lang="es-ES" sz="2400" dirty="0">
                <a:solidFill>
                  <a:srgbClr val="C00000"/>
                </a:solidFill>
                <a:latin typeface="Roboto" panose="02000000000000000000" pitchFamily="2" charset="0"/>
                <a:ea typeface="Roboto" panose="02000000000000000000" pitchFamily="2" charset="0"/>
              </a:rPr>
              <a:t>Circuito totalmente plano.</a:t>
            </a:r>
          </a:p>
          <a:p>
            <a:pPr algn="just">
              <a:lnSpc>
                <a:spcPct val="100000"/>
              </a:lnSpc>
              <a:spcBef>
                <a:spcPts val="1200"/>
              </a:spcBef>
              <a:spcAft>
                <a:spcPts val="1200"/>
              </a:spcAft>
              <a:buBlip>
                <a:blip r:embed="rId4"/>
              </a:buBlip>
            </a:pPr>
            <a:r>
              <a:rPr lang="es-ES" sz="2400" dirty="0">
                <a:latin typeface="Roboto" panose="02000000000000000000" pitchFamily="2" charset="0"/>
                <a:ea typeface="Roboto" panose="02000000000000000000" pitchFamily="2" charset="0"/>
              </a:rPr>
              <a:t>Un avituallamiento por vuelta VER MAPA</a:t>
            </a:r>
          </a:p>
          <a:p>
            <a:pPr algn="just">
              <a:lnSpc>
                <a:spcPct val="100000"/>
              </a:lnSpc>
              <a:spcBef>
                <a:spcPts val="1200"/>
              </a:spcBef>
              <a:spcAft>
                <a:spcPts val="1200"/>
              </a:spcAft>
              <a:buBlip>
                <a:blip r:embed="rId4"/>
              </a:buBlip>
            </a:pPr>
            <a:r>
              <a:rPr lang="es-ES" sz="2400" dirty="0">
                <a:solidFill>
                  <a:srgbClr val="C00000"/>
                </a:solidFill>
                <a:latin typeface="Roboto" panose="02000000000000000000" pitchFamily="2" charset="0"/>
                <a:ea typeface="Roboto" panose="02000000000000000000" pitchFamily="2" charset="0"/>
              </a:rPr>
              <a:t>Área de penalización al final de cada vuelta VER MAPA</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srcRect/>
          <a:stretch>
            <a:fillRect/>
          </a:stretch>
        </a:blipFill>
        <a:effectLst/>
      </p:bgPr>
    </p:bg>
    <p:spTree>
      <p:nvGrpSpPr>
        <p:cNvPr id="1" name=""/>
        <p:cNvGrpSpPr/>
        <p:nvPr/>
      </p:nvGrpSpPr>
      <p:grpSpPr>
        <a:xfrm>
          <a:off x="0" y="0"/>
          <a:ext cx="0" cy="0"/>
          <a:chOff x="0" y="0"/>
          <a:chExt cx="0" cy="0"/>
        </a:xfrm>
      </p:grpSpPr>
      <p:sp>
        <p:nvSpPr>
          <p:cNvPr id="3" name="2 CuadroTexto"/>
          <p:cNvSpPr txBox="1"/>
          <p:nvPr/>
        </p:nvSpPr>
        <p:spPr>
          <a:xfrm>
            <a:off x="4176713" y="219075"/>
            <a:ext cx="6227762" cy="461665"/>
          </a:xfrm>
          <a:prstGeom prst="rect">
            <a:avLst/>
          </a:prstGeom>
          <a:noFill/>
          <a:ln>
            <a:noFill/>
          </a:ln>
        </p:spPr>
        <p:txBody>
          <a:bodyPr/>
          <a:lstStyle>
            <a:lvl1pPr lvl="0" rtl="0">
              <a:defRPr sz="2100">
                <a:solidFill>
                  <a:schemeClr val="tx1"/>
                </a:solidFill>
                <a:latin typeface="Arial"/>
              </a:defRPr>
            </a:lvl1pPr>
          </a:lstStyle>
          <a:p>
            <a:pPr lvl="0" algn="r" rtl="0"/>
            <a:r>
              <a:rPr lang="es-ES" sz="2400" b="1" dirty="0">
                <a:solidFill>
                  <a:srgbClr val="C00000"/>
                </a:solidFill>
                <a:latin typeface="Roboto" panose="02000000000000000000" pitchFamily="2" charset="0"/>
                <a:ea typeface="Roboto" panose="02000000000000000000" pitchFamily="2" charset="0"/>
              </a:rPr>
              <a:t>Carrera a pie #1</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846" y="1567009"/>
            <a:ext cx="9073008" cy="5633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descr="G:\.shortcut-targets-by-id\13reoCr1LtcYZDil270PRg52iaXtPJuzC\Triatlón\2021\Delegado Técnico Federativo\Iconos Eventos 2021\SIN SOMBRA\VARIOS\avituallamiento_si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56175" y="3922266"/>
            <a:ext cx="360040" cy="3600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G:\.shortcut-targets-by-id\13reoCr1LtcYZDil270PRg52iaXtPJuzC\Triatlón\2021\Delegado Técnico Federativo\Iconos Eventos 2021\SIN SOMBRA\CARRERA\car_roj_sin_0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40350" y="3470574"/>
            <a:ext cx="425474" cy="425474"/>
          </a:xfrm>
          <a:prstGeom prst="rect">
            <a:avLst/>
          </a:prstGeom>
          <a:noFill/>
          <a:extLst>
            <a:ext uri="{909E8E84-426E-40DD-AFC4-6F175D3DCCD1}">
              <a14:hiddenFill xmlns:a14="http://schemas.microsoft.com/office/drawing/2010/main">
                <a:solidFill>
                  <a:srgbClr val="FFFFFF"/>
                </a:solidFill>
              </a14:hiddenFill>
            </a:ext>
          </a:extLst>
        </p:spPr>
      </p:pic>
      <p:sp>
        <p:nvSpPr>
          <p:cNvPr id="8" name="7 CuadroTexto"/>
          <p:cNvSpPr txBox="1"/>
          <p:nvPr/>
        </p:nvSpPr>
        <p:spPr>
          <a:xfrm>
            <a:off x="6865939" y="771624"/>
            <a:ext cx="3538536" cy="414338"/>
          </a:xfrm>
          <a:prstGeom prst="rect">
            <a:avLst/>
          </a:prstGeom>
          <a:noFill/>
          <a:ln>
            <a:noFill/>
          </a:ln>
        </p:spPr>
        <p:txBody>
          <a:bodyPr/>
          <a:lstStyle>
            <a:lvl1pPr lvl="0" rtl="0">
              <a:defRPr sz="2100">
                <a:solidFill>
                  <a:schemeClr val="tx1"/>
                </a:solidFill>
                <a:latin typeface="Arial"/>
              </a:defRPr>
            </a:lvl1pPr>
          </a:lstStyle>
          <a:p>
            <a:pPr lvl="0" algn="r" rtl="0"/>
            <a:r>
              <a:rPr lang="es-ES" sz="1800" i="1" dirty="0">
                <a:solidFill>
                  <a:schemeClr val="bg1">
                    <a:lumMod val="75000"/>
                  </a:schemeClr>
                </a:solidFill>
                <a:latin typeface="Roboto" panose="02000000000000000000" pitchFamily="2" charset="0"/>
                <a:ea typeface="Roboto" panose="02000000000000000000" pitchFamily="2" charset="0"/>
              </a:rPr>
              <a:t>2 vueltas de 2,5Km</a:t>
            </a:r>
          </a:p>
        </p:txBody>
      </p:sp>
      <p:sp>
        <p:nvSpPr>
          <p:cNvPr id="2" name="1 Llamada rectangular"/>
          <p:cNvSpPr/>
          <p:nvPr/>
        </p:nvSpPr>
        <p:spPr>
          <a:xfrm>
            <a:off x="83766" y="4161681"/>
            <a:ext cx="1577476" cy="905319"/>
          </a:xfrm>
          <a:prstGeom prst="wedgeRectCallout">
            <a:avLst>
              <a:gd name="adj1" fmla="val 65851"/>
              <a:gd name="adj2" fmla="val -6411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a:t>AREA DE PENALIZACIÓN</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srcRect/>
          <a:stretch>
            <a:fillRect/>
          </a:stretch>
        </a:blipFill>
        <a:effectLst/>
      </p:bgPr>
    </p:bg>
    <p:spTree>
      <p:nvGrpSpPr>
        <p:cNvPr id="1" name=""/>
        <p:cNvGrpSpPr/>
        <p:nvPr/>
      </p:nvGrpSpPr>
      <p:grpSpPr>
        <a:xfrm>
          <a:off x="0" y="0"/>
          <a:ext cx="0" cy="0"/>
          <a:chOff x="0" y="0"/>
          <a:chExt cx="0" cy="0"/>
        </a:xfrm>
      </p:grpSpPr>
      <p:sp>
        <p:nvSpPr>
          <p:cNvPr id="2" name="1 CuadroTexto"/>
          <p:cNvSpPr txBox="1"/>
          <p:nvPr/>
        </p:nvSpPr>
        <p:spPr>
          <a:xfrm>
            <a:off x="6057900" y="219075"/>
            <a:ext cx="4346575" cy="461665"/>
          </a:xfrm>
          <a:prstGeom prst="rect">
            <a:avLst/>
          </a:prstGeom>
          <a:noFill/>
          <a:ln>
            <a:noFill/>
          </a:ln>
        </p:spPr>
        <p:txBody>
          <a:bodyPr/>
          <a:lstStyle>
            <a:lvl1pPr lvl="0" rtl="0">
              <a:defRPr sz="2100">
                <a:solidFill>
                  <a:schemeClr val="tx1"/>
                </a:solidFill>
                <a:latin typeface="Arial"/>
              </a:defRPr>
            </a:lvl1pPr>
          </a:lstStyle>
          <a:p>
            <a:pPr algn="r"/>
            <a:r>
              <a:rPr lang="es-ES" sz="2400" b="1" dirty="0">
                <a:solidFill>
                  <a:srgbClr val="C00000"/>
                </a:solidFill>
                <a:latin typeface="Roboto" panose="02000000000000000000" pitchFamily="2" charset="0"/>
                <a:ea typeface="Roboto" panose="02000000000000000000" pitchFamily="2" charset="0"/>
              </a:rPr>
              <a:t>En la meta</a:t>
            </a:r>
          </a:p>
        </p:txBody>
      </p:sp>
      <p:sp>
        <p:nvSpPr>
          <p:cNvPr id="3" name="2 CuadroTexto"/>
          <p:cNvSpPr txBox="1"/>
          <p:nvPr/>
        </p:nvSpPr>
        <p:spPr>
          <a:xfrm>
            <a:off x="190500" y="1590675"/>
            <a:ext cx="8295285" cy="5427663"/>
          </a:xfrm>
          <a:prstGeom prst="rect">
            <a:avLst/>
          </a:prstGeom>
        </p:spPr>
        <p:txBody>
          <a:bodyPr lIns="104287" tIns="52144" rIns="104287" bIns="52144" anchor="ctr"/>
          <a:lstStyle>
            <a:lvl1pPr marL="390525" lvl="0" indent="-390525" algn="l" rtl="0">
              <a:spcBef>
                <a:spcPct val="20000"/>
              </a:spcBef>
              <a:buFont typeface="Arial"/>
              <a:buChar char="•"/>
              <a:defRPr sz="3600">
                <a:solidFill>
                  <a:schemeClr val="tx1"/>
                </a:solidFill>
                <a:latin typeface="Calibri"/>
              </a:defRPr>
            </a:lvl1pPr>
          </a:lstStyle>
          <a:p>
            <a:pPr algn="just">
              <a:spcBef>
                <a:spcPts val="1200"/>
              </a:spcBef>
              <a:spcAft>
                <a:spcPts val="1200"/>
              </a:spcAft>
              <a:buFont typeface="Arial"/>
              <a:buBlip>
                <a:blip r:embed="rId4"/>
              </a:buBlip>
            </a:pPr>
            <a:r>
              <a:rPr lang="es-ES" sz="2400" dirty="0">
                <a:solidFill>
                  <a:srgbClr val="C00000"/>
                </a:solidFill>
                <a:latin typeface="Roboto"/>
              </a:rPr>
              <a:t>Al cruza la meta, recibirás tu medalla «</a:t>
            </a:r>
            <a:r>
              <a:rPr lang="es-ES" sz="2400" dirty="0" err="1">
                <a:solidFill>
                  <a:srgbClr val="C00000"/>
                </a:solidFill>
                <a:latin typeface="Roboto"/>
              </a:rPr>
              <a:t>Finisher</a:t>
            </a:r>
            <a:r>
              <a:rPr lang="es-ES" sz="2400" dirty="0">
                <a:solidFill>
                  <a:srgbClr val="C00000"/>
                </a:solidFill>
                <a:latin typeface="Roboto"/>
              </a:rPr>
              <a:t>».</a:t>
            </a:r>
          </a:p>
          <a:p>
            <a:pPr algn="just">
              <a:spcBef>
                <a:spcPts val="1200"/>
              </a:spcBef>
              <a:spcAft>
                <a:spcPts val="1200"/>
              </a:spcAft>
              <a:buFont typeface="Arial"/>
              <a:buBlip>
                <a:blip r:embed="rId4"/>
              </a:buBlip>
            </a:pPr>
            <a:r>
              <a:rPr lang="es-ES" sz="2400" dirty="0">
                <a:solidFill>
                  <a:srgbClr val="C00000"/>
                </a:solidFill>
                <a:latin typeface="Roboto"/>
              </a:rPr>
              <a:t>Te entregaremos una mascarilla para que te la coloques inmediatamente.</a:t>
            </a:r>
          </a:p>
          <a:p>
            <a:pPr algn="just">
              <a:spcBef>
                <a:spcPts val="1200"/>
              </a:spcBef>
              <a:spcAft>
                <a:spcPts val="1200"/>
              </a:spcAft>
              <a:buFont typeface="Arial"/>
              <a:buBlip>
                <a:blip r:embed="rId4"/>
              </a:buBlip>
            </a:pPr>
            <a:r>
              <a:rPr lang="es-ES" sz="2400" dirty="0">
                <a:solidFill>
                  <a:srgbClr val="C00000"/>
                </a:solidFill>
                <a:latin typeface="Roboto"/>
              </a:rPr>
              <a:t>Deberás retirar el chip (la no devolución, supondrá que tendrás que abonar 10€ por la pérdida del mismo).</a:t>
            </a:r>
          </a:p>
        </p:txBody>
      </p:sp>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85785" y="1690018"/>
            <a:ext cx="2043309" cy="5328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49267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srcRect/>
          <a:stretch>
            <a:fillRect/>
          </a:stretch>
        </a:blipFill>
        <a:effectLst/>
      </p:bgPr>
    </p:bg>
    <p:spTree>
      <p:nvGrpSpPr>
        <p:cNvPr id="1" name=""/>
        <p:cNvGrpSpPr/>
        <p:nvPr/>
      </p:nvGrpSpPr>
      <p:grpSpPr>
        <a:xfrm>
          <a:off x="0" y="0"/>
          <a:ext cx="0" cy="0"/>
          <a:chOff x="0" y="0"/>
          <a:chExt cx="0" cy="0"/>
        </a:xfrm>
      </p:grpSpPr>
      <p:sp>
        <p:nvSpPr>
          <p:cNvPr id="2" name="1 CuadroTexto"/>
          <p:cNvSpPr txBox="1"/>
          <p:nvPr/>
        </p:nvSpPr>
        <p:spPr>
          <a:xfrm>
            <a:off x="6057900" y="219075"/>
            <a:ext cx="4346575" cy="461665"/>
          </a:xfrm>
          <a:prstGeom prst="rect">
            <a:avLst/>
          </a:prstGeom>
          <a:noFill/>
          <a:ln>
            <a:noFill/>
          </a:ln>
        </p:spPr>
        <p:txBody>
          <a:bodyPr/>
          <a:lstStyle>
            <a:lvl1pPr lvl="0" rtl="0">
              <a:defRPr sz="2100">
                <a:solidFill>
                  <a:schemeClr val="tx1"/>
                </a:solidFill>
                <a:latin typeface="Arial"/>
              </a:defRPr>
            </a:lvl1pPr>
          </a:lstStyle>
          <a:p>
            <a:pPr lvl="0" algn="r" rtl="0"/>
            <a:r>
              <a:rPr lang="es-ES" sz="2400" b="1" dirty="0">
                <a:solidFill>
                  <a:srgbClr val="C00000"/>
                </a:solidFill>
                <a:latin typeface="Roboto" panose="02000000000000000000" pitchFamily="2" charset="0"/>
                <a:ea typeface="Roboto" panose="02000000000000000000" pitchFamily="2" charset="0"/>
              </a:rPr>
              <a:t>Entregas de medallas</a:t>
            </a:r>
          </a:p>
        </p:txBody>
      </p:sp>
      <p:sp>
        <p:nvSpPr>
          <p:cNvPr id="3" name="2 CuadroTexto"/>
          <p:cNvSpPr txBox="1"/>
          <p:nvPr/>
        </p:nvSpPr>
        <p:spPr>
          <a:xfrm>
            <a:off x="190500" y="1590675"/>
            <a:ext cx="10355263" cy="5427663"/>
          </a:xfrm>
          <a:prstGeom prst="rect">
            <a:avLst/>
          </a:prstGeom>
        </p:spPr>
        <p:txBody>
          <a:bodyPr lIns="104287" tIns="52144" rIns="104287" bIns="52144" anchor="ctr"/>
          <a:lstStyle>
            <a:lvl1pPr marL="390525" lvl="0" indent="-390525" algn="l" rtl="0">
              <a:spcBef>
                <a:spcPct val="20000"/>
              </a:spcBef>
              <a:buFont typeface="Arial"/>
              <a:buChar char="•"/>
              <a:defRPr sz="3600">
                <a:solidFill>
                  <a:schemeClr val="tx1"/>
                </a:solidFill>
                <a:latin typeface="Calibri"/>
              </a:defRPr>
            </a:lvl1pPr>
          </a:lstStyle>
          <a:p>
            <a:pPr algn="just">
              <a:spcBef>
                <a:spcPts val="1800"/>
              </a:spcBef>
              <a:spcAft>
                <a:spcPts val="1800"/>
              </a:spcAft>
              <a:buBlip>
                <a:blip r:embed="rId4"/>
              </a:buBlip>
            </a:pPr>
            <a:r>
              <a:rPr lang="es-ES" sz="2400" dirty="0">
                <a:solidFill>
                  <a:srgbClr val="C00000"/>
                </a:solidFill>
                <a:latin typeface="Roboto"/>
              </a:rPr>
              <a:t>Se requiere puntualidad para las entregas de premios</a:t>
            </a:r>
          </a:p>
          <a:p>
            <a:pPr algn="just">
              <a:spcBef>
                <a:spcPts val="1800"/>
              </a:spcBef>
              <a:spcAft>
                <a:spcPts val="1800"/>
              </a:spcAft>
              <a:buBlip>
                <a:blip r:embed="rId4"/>
              </a:buBlip>
            </a:pPr>
            <a:r>
              <a:rPr lang="es-ES" sz="2400" dirty="0">
                <a:solidFill>
                  <a:srgbClr val="C00000"/>
                </a:solidFill>
                <a:latin typeface="Roboto"/>
              </a:rPr>
              <a:t>Es obligatorio hacer uso de la mascarilla para la ceremonia de premiación junto al arco de meta.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srcRect/>
          <a:stretch>
            <a:fillRect/>
          </a:stretch>
        </a:blipFill>
        <a:effectLst/>
      </p:bgPr>
    </p:bg>
    <p:spTree>
      <p:nvGrpSpPr>
        <p:cNvPr id="1" name=""/>
        <p:cNvGrpSpPr/>
        <p:nvPr/>
      </p:nvGrpSpPr>
      <p:grpSpPr>
        <a:xfrm>
          <a:off x="0" y="0"/>
          <a:ext cx="0" cy="0"/>
          <a:chOff x="0" y="0"/>
          <a:chExt cx="0" cy="0"/>
        </a:xfrm>
      </p:grpSpPr>
      <p:sp>
        <p:nvSpPr>
          <p:cNvPr id="2" name="1 CuadroTexto"/>
          <p:cNvSpPr txBox="1"/>
          <p:nvPr/>
        </p:nvSpPr>
        <p:spPr>
          <a:xfrm>
            <a:off x="6057900" y="219075"/>
            <a:ext cx="4346575" cy="461665"/>
          </a:xfrm>
          <a:prstGeom prst="rect">
            <a:avLst/>
          </a:prstGeom>
          <a:noFill/>
          <a:ln>
            <a:noFill/>
          </a:ln>
        </p:spPr>
        <p:txBody>
          <a:bodyPr/>
          <a:lstStyle>
            <a:lvl1pPr lvl="0" rtl="0">
              <a:defRPr sz="2100">
                <a:solidFill>
                  <a:schemeClr val="tx1"/>
                </a:solidFill>
                <a:latin typeface="Arial"/>
              </a:defRPr>
            </a:lvl1pPr>
          </a:lstStyle>
          <a:p>
            <a:pPr lvl="0" algn="r" rtl="0"/>
            <a:r>
              <a:rPr lang="es-ES" sz="2400" b="1" dirty="0">
                <a:solidFill>
                  <a:srgbClr val="C00000"/>
                </a:solidFill>
                <a:latin typeface="Roboto" panose="02000000000000000000" pitchFamily="2" charset="0"/>
                <a:ea typeface="Roboto" panose="02000000000000000000" pitchFamily="2" charset="0"/>
              </a:rPr>
              <a:t>Salida de la sede</a:t>
            </a:r>
          </a:p>
        </p:txBody>
      </p:sp>
      <p:sp>
        <p:nvSpPr>
          <p:cNvPr id="3" name="2 CuadroTexto"/>
          <p:cNvSpPr txBox="1"/>
          <p:nvPr/>
        </p:nvSpPr>
        <p:spPr>
          <a:xfrm>
            <a:off x="0" y="1349358"/>
            <a:ext cx="10545763" cy="6000792"/>
          </a:xfrm>
          <a:prstGeom prst="rect">
            <a:avLst/>
          </a:prstGeom>
          <a:noFill/>
          <a:ln>
            <a:noFill/>
          </a:ln>
        </p:spPr>
        <p:txBody>
          <a:bodyPr lIns="104287" tIns="52144" rIns="104287" bIns="52144" anchor="ctr"/>
          <a:lstStyle>
            <a:lvl1pPr marL="390525" lvl="0" indent="-390525" rtl="0">
              <a:defRPr sz="2100">
                <a:solidFill>
                  <a:schemeClr val="tx1"/>
                </a:solidFill>
                <a:latin typeface="Arial"/>
              </a:defRPr>
            </a:lvl1pPr>
          </a:lstStyle>
          <a:p>
            <a:pPr marL="457200" lvl="0" indent="-457200" algn="just" rtl="0">
              <a:lnSpc>
                <a:spcPct val="120000"/>
              </a:lnSpc>
              <a:spcBef>
                <a:spcPts val="600"/>
              </a:spcBef>
              <a:spcAft>
                <a:spcPts val="600"/>
              </a:spcAft>
              <a:buBlip>
                <a:blip r:embed="rId4"/>
              </a:buBlip>
            </a:pPr>
            <a:r>
              <a:rPr lang="es-ES" sz="2400" dirty="0">
                <a:solidFill>
                  <a:srgbClr val="C00000"/>
                </a:solidFill>
                <a:latin typeface="Roboto"/>
              </a:rPr>
              <a:t>Si has finalizado la competición y no tienes que ir al podio, dirígete a la puerta de salida.</a:t>
            </a:r>
          </a:p>
          <a:p>
            <a:pPr marL="0" lvl="0" indent="0" algn="just" rtl="0">
              <a:lnSpc>
                <a:spcPct val="120000"/>
              </a:lnSpc>
              <a:spcBef>
                <a:spcPts val="600"/>
              </a:spcBef>
              <a:spcAft>
                <a:spcPts val="600"/>
              </a:spcAft>
            </a:pPr>
            <a:endParaRPr lang="es-ES" sz="2400" dirty="0">
              <a:solidFill>
                <a:srgbClr val="C00000"/>
              </a:solidFill>
              <a:latin typeface="Roboto"/>
            </a:endParaRPr>
          </a:p>
          <a:p>
            <a:pPr marL="457200" lvl="0" indent="-457200" algn="just" rtl="0">
              <a:lnSpc>
                <a:spcPct val="120000"/>
              </a:lnSpc>
              <a:spcBef>
                <a:spcPts val="600"/>
              </a:spcBef>
              <a:spcAft>
                <a:spcPts val="600"/>
              </a:spcAft>
              <a:buBlip>
                <a:blip r:embed="rId4"/>
              </a:buBlip>
            </a:pPr>
            <a:r>
              <a:rPr lang="es-ES" sz="2400" dirty="0">
                <a:solidFill>
                  <a:srgbClr val="C00000"/>
                </a:solidFill>
                <a:latin typeface="Roboto"/>
              </a:rPr>
              <a:t>Una vez fuera del recinto, sigue respetando las normas de uso obligatorio de mascarilla y distancia social.</a:t>
            </a:r>
          </a:p>
          <a:p>
            <a:pPr marL="0" lvl="0" indent="0" algn="just" rtl="0">
              <a:lnSpc>
                <a:spcPct val="120000"/>
              </a:lnSpc>
              <a:spcBef>
                <a:spcPts val="600"/>
              </a:spcBef>
              <a:spcAft>
                <a:spcPts val="600"/>
              </a:spcAft>
            </a:pPr>
            <a:endParaRPr lang="es-ES" sz="2400" dirty="0">
              <a:solidFill>
                <a:srgbClr val="C00000"/>
              </a:solidFill>
              <a:latin typeface="Roboto"/>
            </a:endParaRPr>
          </a:p>
          <a:p>
            <a:pPr marL="457200" lvl="0" indent="-457200" algn="just" rtl="0">
              <a:lnSpc>
                <a:spcPct val="120000"/>
              </a:lnSpc>
              <a:spcBef>
                <a:spcPts val="600"/>
              </a:spcBef>
              <a:spcAft>
                <a:spcPts val="600"/>
              </a:spcAft>
              <a:buBlip>
                <a:blip r:embed="rId4"/>
              </a:buBlip>
            </a:pPr>
            <a:r>
              <a:rPr lang="es-ES" sz="2400" dirty="0">
                <a:solidFill>
                  <a:srgbClr val="C00000"/>
                </a:solidFill>
                <a:latin typeface="Roboto"/>
              </a:rPr>
              <a:t>Una vez finalizada la competición, se podrá pasar a recoger el material siguiendo las indicaciones de los oficiales/voluntarios.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srcRect/>
          <a:stretch>
            <a:fillRect/>
          </a:stretch>
        </a:blipFill>
        <a:effectLst/>
      </p:bgPr>
    </p:bg>
    <p:spTree>
      <p:nvGrpSpPr>
        <p:cNvPr id="1" name=""/>
        <p:cNvGrpSpPr/>
        <p:nvPr/>
      </p:nvGrpSpPr>
      <p:grpSpPr>
        <a:xfrm>
          <a:off x="0" y="0"/>
          <a:ext cx="0" cy="0"/>
          <a:chOff x="0" y="0"/>
          <a:chExt cx="0" cy="0"/>
        </a:xfrm>
      </p:grpSpPr>
      <p:sp>
        <p:nvSpPr>
          <p:cNvPr id="2" name="1 CuadroTexto"/>
          <p:cNvSpPr txBox="1"/>
          <p:nvPr/>
        </p:nvSpPr>
        <p:spPr>
          <a:xfrm>
            <a:off x="6057900" y="219075"/>
            <a:ext cx="4346575" cy="461665"/>
          </a:xfrm>
          <a:prstGeom prst="rect">
            <a:avLst/>
          </a:prstGeom>
          <a:noFill/>
          <a:ln>
            <a:noFill/>
          </a:ln>
        </p:spPr>
        <p:txBody>
          <a:bodyPr/>
          <a:lstStyle>
            <a:lvl1pPr lvl="0" rtl="0">
              <a:defRPr sz="2100">
                <a:solidFill>
                  <a:schemeClr val="tx1"/>
                </a:solidFill>
                <a:latin typeface="Arial"/>
              </a:defRPr>
            </a:lvl1pPr>
          </a:lstStyle>
          <a:p>
            <a:pPr algn="r"/>
            <a:r>
              <a:rPr lang="es-ES" sz="2400" b="1" dirty="0">
                <a:solidFill>
                  <a:srgbClr val="C00000"/>
                </a:solidFill>
                <a:latin typeface="Roboto" panose="02000000000000000000" pitchFamily="2" charset="0"/>
                <a:ea typeface="Roboto" panose="02000000000000000000" pitchFamily="2" charset="0"/>
              </a:rPr>
              <a:t>Reglamento Élite y Sub23</a:t>
            </a:r>
          </a:p>
        </p:txBody>
      </p:sp>
      <p:sp>
        <p:nvSpPr>
          <p:cNvPr id="3" name="2 CuadroTexto"/>
          <p:cNvSpPr txBox="1"/>
          <p:nvPr/>
        </p:nvSpPr>
        <p:spPr>
          <a:xfrm>
            <a:off x="0" y="1349358"/>
            <a:ext cx="10545763" cy="6000792"/>
          </a:xfrm>
          <a:prstGeom prst="rect">
            <a:avLst/>
          </a:prstGeom>
          <a:noFill/>
          <a:ln>
            <a:noFill/>
          </a:ln>
        </p:spPr>
        <p:txBody>
          <a:bodyPr lIns="104287" tIns="52144" rIns="104287" bIns="52144" anchor="ctr"/>
          <a:lstStyle>
            <a:lvl1pPr marL="390525" lvl="0" indent="-390525" rtl="0">
              <a:defRPr sz="2100">
                <a:solidFill>
                  <a:schemeClr val="tx1"/>
                </a:solidFill>
                <a:latin typeface="Arial"/>
              </a:defRPr>
            </a:lvl1pPr>
          </a:lstStyle>
          <a:p>
            <a:pPr marL="0" indent="0" algn="just">
              <a:spcBef>
                <a:spcPts val="1800"/>
              </a:spcBef>
              <a:spcAft>
                <a:spcPts val="1800"/>
              </a:spcAft>
            </a:pPr>
            <a:r>
              <a:rPr lang="es-ES" sz="2400" dirty="0">
                <a:solidFill>
                  <a:srgbClr val="C00000"/>
                </a:solidFill>
                <a:latin typeface="Roboto"/>
              </a:rPr>
              <a:t>Las siguientes cuestiones son para tener en consideración:</a:t>
            </a:r>
          </a:p>
          <a:p>
            <a:pPr marL="457200" indent="-457200" algn="just">
              <a:spcBef>
                <a:spcPts val="1800"/>
              </a:spcBef>
              <a:spcAft>
                <a:spcPts val="1800"/>
              </a:spcAft>
              <a:buFontTx/>
              <a:buBlip>
                <a:blip r:embed="rId4"/>
              </a:buBlip>
            </a:pPr>
            <a:r>
              <a:rPr lang="es-ES" sz="2400" dirty="0">
                <a:solidFill>
                  <a:srgbClr val="C00000"/>
                </a:solidFill>
                <a:latin typeface="Roboto"/>
              </a:rPr>
              <a:t>Se permite el acople corto.</a:t>
            </a:r>
          </a:p>
          <a:p>
            <a:pPr marL="457200" indent="-457200" algn="just">
              <a:spcBef>
                <a:spcPts val="1800"/>
              </a:spcBef>
              <a:spcAft>
                <a:spcPts val="1800"/>
              </a:spcAft>
              <a:buFontTx/>
              <a:buBlip>
                <a:blip r:embed="rId4"/>
              </a:buBlip>
            </a:pPr>
            <a:r>
              <a:rPr lang="es-ES" sz="2400" dirty="0">
                <a:solidFill>
                  <a:srgbClr val="C00000"/>
                </a:solidFill>
                <a:latin typeface="Roboto"/>
              </a:rPr>
              <a:t>Las sanciones por irregularidades en la transición, se sancionarán en el área de penalización de la carrera a pie.</a:t>
            </a:r>
          </a:p>
          <a:p>
            <a:pPr marL="457200" indent="-457200" algn="just">
              <a:spcBef>
                <a:spcPts val="1800"/>
              </a:spcBef>
              <a:spcAft>
                <a:spcPts val="1800"/>
              </a:spcAft>
              <a:buFontTx/>
              <a:buBlip>
                <a:blip r:embed="rId4"/>
              </a:buBlip>
            </a:pPr>
            <a:r>
              <a:rPr lang="es-ES" sz="2400" dirty="0">
                <a:solidFill>
                  <a:srgbClr val="C00000"/>
                </a:solidFill>
                <a:latin typeface="Roboto"/>
              </a:rPr>
              <a:t>Los deportistas deben revisar el panel de sanciones al finalizar la competición.</a:t>
            </a:r>
          </a:p>
        </p:txBody>
      </p:sp>
    </p:spTree>
    <p:extLst>
      <p:ext uri="{BB962C8B-B14F-4D97-AF65-F5344CB8AC3E}">
        <p14:creationId xmlns:p14="http://schemas.microsoft.com/office/powerpoint/2010/main" val="2456583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2"/>
          <a:srcRect/>
          <a:stretch>
            <a:fillRect/>
          </a:stretch>
        </a:blipFill>
        <a:effectLst/>
      </p:bgPr>
    </p:bg>
    <p:spTree>
      <p:nvGrpSpPr>
        <p:cNvPr id="1" name=""/>
        <p:cNvGrpSpPr/>
        <p:nvPr/>
      </p:nvGrpSpPr>
      <p:grpSpPr>
        <a:xfrm>
          <a:off x="0" y="0"/>
          <a:ext cx="0" cy="0"/>
          <a:chOff x="0" y="0"/>
          <a:chExt cx="0" cy="0"/>
        </a:xfrm>
      </p:grpSpPr>
      <p:sp>
        <p:nvSpPr>
          <p:cNvPr id="2" name="1 Marcador de texto"/>
          <p:cNvSpPr txBox="1">
            <a:spLocks noGrp="1"/>
          </p:cNvSpPr>
          <p:nvPr>
            <p:ph type="body" idx="1"/>
          </p:nvPr>
        </p:nvSpPr>
        <p:spPr>
          <a:xfrm>
            <a:off x="15875" y="6618289"/>
            <a:ext cx="10656888" cy="944561"/>
          </a:xfrm>
          <a:prstGeom prst="rect">
            <a:avLst/>
          </a:prstGeom>
        </p:spPr>
        <p:txBody>
          <a:bodyPr/>
          <a:lstStyle>
            <a:lvl1pPr lvl="0">
              <a:defRPr/>
            </a:lvl1pPr>
          </a:lstStyle>
          <a:p>
            <a:pPr marL="0" lvl="0" indent="0" algn="ctr" rtl="0">
              <a:buNone/>
            </a:pPr>
            <a:r>
              <a:rPr lang="es-ES" sz="3500" b="1">
                <a:solidFill>
                  <a:srgbClr val="C00000"/>
                </a:solidFill>
              </a:rPr>
              <a:t>#VUELTARESPONSABLE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rcRect/>
          <a:stretch>
            <a:fillRect/>
          </a:stretch>
        </a:blipFill>
        <a:effectLst/>
      </p:bgPr>
    </p:bg>
    <p:spTree>
      <p:nvGrpSpPr>
        <p:cNvPr id="1" name=""/>
        <p:cNvGrpSpPr/>
        <p:nvPr/>
      </p:nvGrpSpPr>
      <p:grpSpPr>
        <a:xfrm>
          <a:off x="0" y="0"/>
          <a:ext cx="0" cy="0"/>
          <a:chOff x="0" y="0"/>
          <a:chExt cx="0" cy="0"/>
        </a:xfrm>
      </p:grpSpPr>
      <p:sp>
        <p:nvSpPr>
          <p:cNvPr id="2" name="1 CuadroTexto"/>
          <p:cNvSpPr txBox="1"/>
          <p:nvPr/>
        </p:nvSpPr>
        <p:spPr>
          <a:xfrm>
            <a:off x="5629275" y="158750"/>
            <a:ext cx="4837113" cy="439738"/>
          </a:xfrm>
          <a:prstGeom prst="rect">
            <a:avLst/>
          </a:prstGeom>
          <a:noFill/>
          <a:ln>
            <a:noFill/>
          </a:ln>
        </p:spPr>
        <p:txBody>
          <a:bodyPr lIns="104287" tIns="52144" rIns="104287" bIns="52144" anchor="ctr"/>
          <a:lstStyle>
            <a:lvl1pPr lvl="0" rtl="0">
              <a:defRPr sz="2100">
                <a:solidFill>
                  <a:schemeClr val="tx1"/>
                </a:solidFill>
                <a:latin typeface="Arial"/>
              </a:defRPr>
            </a:lvl1pPr>
          </a:lstStyle>
          <a:p>
            <a:pPr lvl="0" algn="r" rtl="0"/>
            <a:r>
              <a:rPr lang="es-ES" sz="2400" b="1" dirty="0">
                <a:solidFill>
                  <a:srgbClr val="C00000"/>
                </a:solidFill>
                <a:latin typeface="Roboto"/>
              </a:rPr>
              <a:t>Sede del evento</a:t>
            </a:r>
          </a:p>
        </p:txBody>
      </p:sp>
      <p:sp>
        <p:nvSpPr>
          <p:cNvPr id="23" name="72 CuadroTexto">
            <a:extLst>
              <a:ext uri="{FF2B5EF4-FFF2-40B4-BE49-F238E27FC236}">
                <a16:creationId xmlns:a16="http://schemas.microsoft.com/office/drawing/2014/main" id="{0A01F58C-57A8-4CC7-9F79-3937BB7976DE}"/>
              </a:ext>
            </a:extLst>
          </p:cNvPr>
          <p:cNvSpPr txBox="1"/>
          <p:nvPr/>
        </p:nvSpPr>
        <p:spPr>
          <a:xfrm>
            <a:off x="0" y="3634234"/>
            <a:ext cx="10680700" cy="439738"/>
          </a:xfrm>
          <a:prstGeom prst="rect">
            <a:avLst/>
          </a:prstGeom>
          <a:noFill/>
          <a:ln>
            <a:noFill/>
          </a:ln>
        </p:spPr>
        <p:txBody>
          <a:bodyPr lIns="104287" tIns="52144" rIns="104287" bIns="52144" anchor="ctr"/>
          <a:lstStyle>
            <a:lvl1pPr lvl="0" rtl="0">
              <a:defRPr sz="2100">
                <a:solidFill>
                  <a:schemeClr val="tx1"/>
                </a:solidFill>
                <a:latin typeface="Arial"/>
              </a:defRPr>
            </a:lvl1pPr>
          </a:lstStyle>
          <a:p>
            <a:pPr lvl="0" algn="ctr" rtl="0"/>
            <a:r>
              <a:rPr lang="es-ES" sz="2400" b="1" dirty="0">
                <a:solidFill>
                  <a:srgbClr val="C00000"/>
                </a:solidFill>
                <a:highlight>
                  <a:srgbClr val="FFFF00"/>
                </a:highlight>
                <a:latin typeface="Roboto"/>
              </a:rPr>
              <a:t>INCLUIR PLANO DE LA SEDE</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406" y="1546002"/>
            <a:ext cx="9061448" cy="5626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descr="G:\.shortcut-targets-by-id\13reoCr1LtcYZDil270PRg52iaXtPJuzC\Triatlón\2021\Delegado Técnico Federativo\Iconos Eventos 2021\SIN SOMBRA\CARRERA\car_roj_sin_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27613" y="5434891"/>
            <a:ext cx="425474" cy="4254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shortcut-targets-by-id\13reoCr1LtcYZDil270PRg52iaXtPJuzC\Triatlón\2021\Delegado Técnico Federativo\Iconos Eventos 2021\SIN SOMBRA\CICLISMO\cic_sin_0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92478" y="3388717"/>
            <a:ext cx="389533" cy="38953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G:\.shortcut-targets-by-id\13reoCr1LtcYZDil270PRg52iaXtPJuzC\Triatlón\2021\Delegado Técnico Federativo\Iconos Eventos 2021\SIN SOMBRA\NATACIÓN\nat_sin_0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45569" y="5146402"/>
            <a:ext cx="390525" cy="3905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shortcut-targets-by-id\13reoCr1LtcYZDil270PRg52iaXtPJuzC\Triatlón\2021\Delegado Técnico Federativo\Iconos Eventos 2021\SIN SOMBRA\VARIOS\transicion_sin.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13994" y="5536927"/>
            <a:ext cx="445453" cy="445453"/>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G:\.shortcut-targets-by-id\13reoCr1LtcYZDil270PRg52iaXtPJuzC\Triatlón\2021\Delegado Técnico Federativo\Iconos Eventos 2021\SIN SOMBRA\VARIOS\salida_sin.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68988" y="4694572"/>
            <a:ext cx="444699" cy="44469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G:\.shortcut-targets-by-id\13reoCr1LtcYZDil270PRg52iaXtPJuzC\Triatlón\2021\Delegado Técnico Federativo\Iconos Eventos 2021\SIN SOMBRA\VARIOS\meta_sin.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41152" y="5311700"/>
            <a:ext cx="482774" cy="48277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rcRect/>
          <a:stretch>
            <a:fillRect/>
          </a:stretch>
        </a:blipFill>
        <a:effectLst/>
      </p:bgPr>
    </p:bg>
    <p:spTree>
      <p:nvGrpSpPr>
        <p:cNvPr id="1" name=""/>
        <p:cNvGrpSpPr/>
        <p:nvPr/>
      </p:nvGrpSpPr>
      <p:grpSpPr>
        <a:xfrm>
          <a:off x="0" y="0"/>
          <a:ext cx="0" cy="0"/>
          <a:chOff x="0" y="0"/>
          <a:chExt cx="0" cy="0"/>
        </a:xfrm>
      </p:grpSpPr>
      <p:sp>
        <p:nvSpPr>
          <p:cNvPr id="2" name="1 CuadroTexto"/>
          <p:cNvSpPr txBox="1"/>
          <p:nvPr/>
        </p:nvSpPr>
        <p:spPr>
          <a:xfrm>
            <a:off x="5629275" y="158750"/>
            <a:ext cx="4837113" cy="439738"/>
          </a:xfrm>
          <a:prstGeom prst="rect">
            <a:avLst/>
          </a:prstGeom>
          <a:noFill/>
          <a:ln>
            <a:noFill/>
          </a:ln>
        </p:spPr>
        <p:txBody>
          <a:bodyPr lIns="104287" tIns="52144" rIns="104287" bIns="52144" anchor="ctr"/>
          <a:lstStyle>
            <a:lvl1pPr lvl="0" rtl="0">
              <a:defRPr sz="2100">
                <a:solidFill>
                  <a:schemeClr val="tx1"/>
                </a:solidFill>
                <a:latin typeface="Arial"/>
              </a:defRPr>
            </a:lvl1pPr>
          </a:lstStyle>
          <a:p>
            <a:pPr algn="r"/>
            <a:r>
              <a:rPr lang="es-ES" sz="2400" b="1" dirty="0">
                <a:solidFill>
                  <a:srgbClr val="C00000"/>
                </a:solidFill>
                <a:latin typeface="Roboto"/>
              </a:rPr>
              <a:t>Puntos de interés</a:t>
            </a:r>
          </a:p>
        </p:txBody>
      </p:sp>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300" y="1473994"/>
            <a:ext cx="9244102" cy="5760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0240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lum/>
          </a:blip>
          <a:srcRect/>
          <a:stretch>
            <a:fillRect/>
          </a:stretch>
        </a:blipFill>
        <a:effectLst/>
      </p:bgPr>
    </p:bg>
    <p:spTree>
      <p:nvGrpSpPr>
        <p:cNvPr id="1" name=""/>
        <p:cNvGrpSpPr/>
        <p:nvPr/>
      </p:nvGrpSpPr>
      <p:grpSpPr>
        <a:xfrm>
          <a:off x="0" y="0"/>
          <a:ext cx="0" cy="0"/>
          <a:chOff x="0" y="0"/>
          <a:chExt cx="0" cy="0"/>
        </a:xfrm>
      </p:grpSpPr>
      <p:sp>
        <p:nvSpPr>
          <p:cNvPr id="2" name="1 Marcador de texto"/>
          <p:cNvSpPr txBox="1">
            <a:spLocks noGrp="1"/>
          </p:cNvSpPr>
          <p:nvPr>
            <p:ph type="body" idx="1"/>
          </p:nvPr>
        </p:nvSpPr>
        <p:spPr>
          <a:xfrm>
            <a:off x="0" y="1436688"/>
            <a:ext cx="10680700" cy="5724526"/>
          </a:xfrm>
          <a:prstGeom prst="rect">
            <a:avLst/>
          </a:prstGeom>
        </p:spPr>
        <p:txBody>
          <a:bodyPr anchor="ctr"/>
          <a:lstStyle>
            <a:lvl1pPr lvl="0">
              <a:defRPr/>
            </a:lvl1pPr>
          </a:lstStyle>
          <a:p>
            <a:pPr lvl="0" algn="just" rtl="0">
              <a:lnSpc>
                <a:spcPct val="120000"/>
              </a:lnSpc>
              <a:spcBef>
                <a:spcPts val="600"/>
              </a:spcBef>
              <a:spcAft>
                <a:spcPts val="600"/>
              </a:spcAft>
              <a:buBlip>
                <a:blip r:embed="rId4"/>
              </a:buBlip>
            </a:pPr>
            <a:r>
              <a:rPr lang="es-ES" sz="2400" dirty="0">
                <a:solidFill>
                  <a:srgbClr val="C00000"/>
                </a:solidFill>
                <a:latin typeface="Roboto"/>
              </a:rPr>
              <a:t>Dentro de la sede es obligatorio el uso de la mascarilla en todo momento, así como mantener la distancia social.</a:t>
            </a:r>
          </a:p>
          <a:p>
            <a:pPr lvl="0" algn="just" rtl="0">
              <a:lnSpc>
                <a:spcPct val="120000"/>
              </a:lnSpc>
              <a:spcBef>
                <a:spcPts val="600"/>
              </a:spcBef>
              <a:spcAft>
                <a:spcPts val="600"/>
              </a:spcAft>
              <a:buBlip>
                <a:blip r:embed="rId4"/>
              </a:buBlip>
            </a:pPr>
            <a:r>
              <a:rPr lang="es-ES" sz="2400" dirty="0">
                <a:solidFill>
                  <a:srgbClr val="C00000"/>
                </a:solidFill>
                <a:latin typeface="Roboto"/>
              </a:rPr>
              <a:t>Solo están acreditados:</a:t>
            </a:r>
          </a:p>
          <a:p>
            <a:pPr marL="846137" lvl="1" indent="-390525" algn="just" rtl="0">
              <a:lnSpc>
                <a:spcPct val="120000"/>
              </a:lnSpc>
              <a:spcBef>
                <a:spcPts val="600"/>
              </a:spcBef>
              <a:spcAft>
                <a:spcPts val="600"/>
              </a:spcAft>
              <a:buBlip>
                <a:blip r:embed="rId4"/>
              </a:buBlip>
            </a:pPr>
            <a:r>
              <a:rPr lang="es-ES" sz="2000" dirty="0">
                <a:solidFill>
                  <a:srgbClr val="C00000"/>
                </a:solidFill>
                <a:latin typeface="Roboto"/>
              </a:rPr>
              <a:t>Deportistas</a:t>
            </a:r>
          </a:p>
          <a:p>
            <a:pPr marL="846137" lvl="1" indent="-390525" algn="just" rtl="0">
              <a:lnSpc>
                <a:spcPct val="120000"/>
              </a:lnSpc>
              <a:spcBef>
                <a:spcPts val="600"/>
              </a:spcBef>
              <a:spcAft>
                <a:spcPts val="600"/>
              </a:spcAft>
              <a:buBlip>
                <a:blip r:embed="rId4"/>
              </a:buBlip>
            </a:pPr>
            <a:r>
              <a:rPr lang="es-ES" sz="2000" dirty="0">
                <a:solidFill>
                  <a:srgbClr val="C00000"/>
                </a:solidFill>
                <a:latin typeface="Roboto"/>
              </a:rPr>
              <a:t>Entrenadores de clubes con deportistas inscritos</a:t>
            </a:r>
          </a:p>
          <a:p>
            <a:pPr marL="846137" lvl="1" indent="-390525" algn="just" rtl="0">
              <a:lnSpc>
                <a:spcPct val="120000"/>
              </a:lnSpc>
              <a:spcBef>
                <a:spcPts val="600"/>
              </a:spcBef>
              <a:spcAft>
                <a:spcPts val="600"/>
              </a:spcAft>
              <a:buBlip>
                <a:blip r:embed="rId4"/>
              </a:buBlip>
            </a:pPr>
            <a:r>
              <a:rPr lang="es-ES" sz="2000" dirty="0" err="1">
                <a:solidFill>
                  <a:srgbClr val="C00000"/>
                </a:solidFill>
                <a:latin typeface="Roboto"/>
              </a:rPr>
              <a:t>Staff</a:t>
            </a:r>
            <a:r>
              <a:rPr lang="es-ES" sz="2000" dirty="0">
                <a:solidFill>
                  <a:srgbClr val="C00000"/>
                </a:solidFill>
                <a:latin typeface="Roboto"/>
              </a:rPr>
              <a:t> / Voluntarios / Oficiales</a:t>
            </a:r>
          </a:p>
          <a:p>
            <a:pPr marL="846137" lvl="1" indent="-390525" algn="just" rtl="0">
              <a:lnSpc>
                <a:spcPct val="120000"/>
              </a:lnSpc>
              <a:spcBef>
                <a:spcPts val="600"/>
              </a:spcBef>
              <a:spcAft>
                <a:spcPts val="600"/>
              </a:spcAft>
              <a:buBlip>
                <a:blip r:embed="rId4"/>
              </a:buBlip>
            </a:pPr>
            <a:r>
              <a:rPr lang="es-ES" sz="2000" dirty="0">
                <a:solidFill>
                  <a:srgbClr val="C00000"/>
                </a:solidFill>
                <a:latin typeface="Roboto"/>
              </a:rPr>
              <a:t>Autoridades</a:t>
            </a:r>
          </a:p>
        </p:txBody>
      </p:sp>
      <p:sp>
        <p:nvSpPr>
          <p:cNvPr id="3" name="2 CuadroTexto"/>
          <p:cNvSpPr txBox="1"/>
          <p:nvPr/>
        </p:nvSpPr>
        <p:spPr>
          <a:xfrm>
            <a:off x="5629275" y="158750"/>
            <a:ext cx="4837113" cy="439738"/>
          </a:xfrm>
          <a:prstGeom prst="rect">
            <a:avLst/>
          </a:prstGeom>
          <a:noFill/>
          <a:ln>
            <a:noFill/>
          </a:ln>
        </p:spPr>
        <p:txBody>
          <a:bodyPr lIns="104287" tIns="52144" rIns="104287" bIns="52144" anchor="ctr"/>
          <a:lstStyle>
            <a:lvl1pPr lvl="0" rtl="0">
              <a:defRPr sz="2100">
                <a:solidFill>
                  <a:schemeClr val="tx1"/>
                </a:solidFill>
                <a:latin typeface="Arial"/>
              </a:defRPr>
            </a:lvl1pPr>
          </a:lstStyle>
          <a:p>
            <a:pPr lvl="0" algn="r" rtl="0"/>
            <a:r>
              <a:rPr lang="es-ES" sz="2400" b="1" dirty="0">
                <a:solidFill>
                  <a:srgbClr val="C00000"/>
                </a:solidFill>
                <a:latin typeface="Roboto"/>
              </a:rPr>
              <a:t>Sede del evento</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lum/>
          </a:blip>
          <a:srcRect/>
          <a:stretch>
            <a:fillRect/>
          </a:stretch>
        </a:blipFill>
        <a:effectLst/>
      </p:bgPr>
    </p:bg>
    <p:spTree>
      <p:nvGrpSpPr>
        <p:cNvPr id="1" name=""/>
        <p:cNvGrpSpPr/>
        <p:nvPr/>
      </p:nvGrpSpPr>
      <p:grpSpPr>
        <a:xfrm>
          <a:off x="0" y="0"/>
          <a:ext cx="0" cy="0"/>
          <a:chOff x="0" y="0"/>
          <a:chExt cx="0" cy="0"/>
        </a:xfrm>
      </p:grpSpPr>
      <p:sp>
        <p:nvSpPr>
          <p:cNvPr id="3" name="2 CuadroTexto"/>
          <p:cNvSpPr txBox="1"/>
          <p:nvPr/>
        </p:nvSpPr>
        <p:spPr>
          <a:xfrm>
            <a:off x="5629275" y="158750"/>
            <a:ext cx="4837113" cy="439738"/>
          </a:xfrm>
          <a:prstGeom prst="rect">
            <a:avLst/>
          </a:prstGeom>
          <a:noFill/>
          <a:ln>
            <a:noFill/>
          </a:ln>
        </p:spPr>
        <p:txBody>
          <a:bodyPr lIns="104287" tIns="52144" rIns="104287" bIns="52144" anchor="ctr"/>
          <a:lstStyle>
            <a:lvl1pPr lvl="0" rtl="0">
              <a:defRPr sz="2100">
                <a:solidFill>
                  <a:schemeClr val="tx1"/>
                </a:solidFill>
                <a:latin typeface="Arial"/>
              </a:defRPr>
            </a:lvl1pPr>
          </a:lstStyle>
          <a:p>
            <a:pPr algn="r"/>
            <a:r>
              <a:rPr lang="es-ES" sz="2400" b="1" dirty="0">
                <a:solidFill>
                  <a:srgbClr val="C00000"/>
                </a:solidFill>
                <a:latin typeface="Roboto"/>
              </a:rPr>
              <a:t>Público</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7907" y="1527646"/>
            <a:ext cx="9093200" cy="491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1 Marcador de texto"/>
          <p:cNvSpPr txBox="1">
            <a:spLocks noGrp="1"/>
          </p:cNvSpPr>
          <p:nvPr>
            <p:ph type="body" idx="1"/>
          </p:nvPr>
        </p:nvSpPr>
        <p:spPr>
          <a:xfrm>
            <a:off x="0" y="6442546"/>
            <a:ext cx="10680700" cy="718668"/>
          </a:xfrm>
          <a:prstGeom prst="rect">
            <a:avLst/>
          </a:prstGeom>
        </p:spPr>
        <p:txBody>
          <a:bodyPr anchor="ctr"/>
          <a:lstStyle>
            <a:lvl1pPr lvl="0">
              <a:defRPr/>
            </a:lvl1pPr>
          </a:lstStyle>
          <a:p>
            <a:pPr marL="455612" lvl="1" indent="0" algn="just" rtl="0">
              <a:lnSpc>
                <a:spcPct val="120000"/>
              </a:lnSpc>
              <a:spcBef>
                <a:spcPts val="600"/>
              </a:spcBef>
              <a:spcAft>
                <a:spcPts val="600"/>
              </a:spcAft>
              <a:buNone/>
            </a:pPr>
            <a:r>
              <a:rPr lang="es-ES" sz="2000" dirty="0">
                <a:solidFill>
                  <a:srgbClr val="C00000"/>
                </a:solidFill>
                <a:latin typeface="Roboto"/>
              </a:rPr>
              <a:t>	Zona público permitido			Zona público no permitido</a:t>
            </a:r>
          </a:p>
        </p:txBody>
      </p:sp>
      <p:sp>
        <p:nvSpPr>
          <p:cNvPr id="5" name="4 Rectángulo"/>
          <p:cNvSpPr/>
          <p:nvPr/>
        </p:nvSpPr>
        <p:spPr>
          <a:xfrm>
            <a:off x="587822" y="6586562"/>
            <a:ext cx="360040" cy="432048"/>
          </a:xfrm>
          <a:prstGeom prst="rect">
            <a:avLst/>
          </a:prstGeom>
          <a:solidFill>
            <a:srgbClr val="66FF33"/>
          </a:solidFill>
          <a:ln>
            <a:solidFill>
              <a:srgbClr val="66FF3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8" name="7 Rectángulo"/>
          <p:cNvSpPr/>
          <p:nvPr/>
        </p:nvSpPr>
        <p:spPr>
          <a:xfrm>
            <a:off x="5154487" y="6586562"/>
            <a:ext cx="360040" cy="432048"/>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1964303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lum/>
          </a:blip>
          <a:srcRect/>
          <a:stretch>
            <a:fillRect/>
          </a:stretch>
        </a:blipFill>
        <a:effectLst/>
      </p:bgPr>
    </p:bg>
    <p:spTree>
      <p:nvGrpSpPr>
        <p:cNvPr id="1" name=""/>
        <p:cNvGrpSpPr/>
        <p:nvPr/>
      </p:nvGrpSpPr>
      <p:grpSpPr>
        <a:xfrm>
          <a:off x="0" y="0"/>
          <a:ext cx="0" cy="0"/>
          <a:chOff x="0" y="0"/>
          <a:chExt cx="0" cy="0"/>
        </a:xfrm>
      </p:grpSpPr>
      <p:sp>
        <p:nvSpPr>
          <p:cNvPr id="2" name="1 Marcador de texto"/>
          <p:cNvSpPr txBox="1">
            <a:spLocks noGrp="1"/>
          </p:cNvSpPr>
          <p:nvPr>
            <p:ph type="body" idx="1"/>
          </p:nvPr>
        </p:nvSpPr>
        <p:spPr>
          <a:xfrm>
            <a:off x="0" y="1436688"/>
            <a:ext cx="10680700" cy="5724526"/>
          </a:xfrm>
          <a:prstGeom prst="rect">
            <a:avLst/>
          </a:prstGeom>
        </p:spPr>
        <p:txBody>
          <a:bodyPr anchor="ctr"/>
          <a:lstStyle>
            <a:lvl1pPr lvl="0">
              <a:defRPr/>
            </a:lvl1pPr>
          </a:lstStyle>
          <a:p>
            <a:pPr lvl="0" algn="just">
              <a:lnSpc>
                <a:spcPct val="120000"/>
              </a:lnSpc>
              <a:spcBef>
                <a:spcPts val="600"/>
              </a:spcBef>
              <a:spcAft>
                <a:spcPts val="600"/>
              </a:spcAft>
              <a:buBlip>
                <a:blip r:embed="rId4"/>
              </a:buBlip>
            </a:pPr>
            <a:r>
              <a:rPr lang="es-ES" sz="2400" dirty="0">
                <a:solidFill>
                  <a:srgbClr val="C00000"/>
                </a:solidFill>
                <a:latin typeface="Roboto"/>
              </a:rPr>
              <a:t>Servicio mecánico: Moto </a:t>
            </a:r>
            <a:r>
              <a:rPr lang="es-ES" sz="2400" dirty="0" err="1">
                <a:solidFill>
                  <a:srgbClr val="C00000"/>
                </a:solidFill>
                <a:latin typeface="Roboto"/>
              </a:rPr>
              <a:t>Bike</a:t>
            </a:r>
            <a:r>
              <a:rPr lang="es-ES" sz="2400" dirty="0">
                <a:solidFill>
                  <a:srgbClr val="C00000"/>
                </a:solidFill>
                <a:latin typeface="Roboto"/>
              </a:rPr>
              <a:t> (</a:t>
            </a:r>
            <a:r>
              <a:rPr lang="es-ES" sz="2400" dirty="0" err="1">
                <a:solidFill>
                  <a:srgbClr val="C00000"/>
                </a:solidFill>
                <a:latin typeface="Roboto"/>
              </a:rPr>
              <a:t>Camiño</a:t>
            </a:r>
            <a:r>
              <a:rPr lang="es-ES" sz="2400" dirty="0">
                <a:solidFill>
                  <a:srgbClr val="C00000"/>
                </a:solidFill>
                <a:latin typeface="Roboto"/>
              </a:rPr>
              <a:t> Vello de </a:t>
            </a:r>
            <a:r>
              <a:rPr lang="es-ES" sz="2400" dirty="0" err="1">
                <a:solidFill>
                  <a:srgbClr val="C00000"/>
                </a:solidFill>
                <a:latin typeface="Roboto"/>
              </a:rPr>
              <a:t>Castela</a:t>
            </a:r>
            <a:r>
              <a:rPr lang="es-ES" sz="2400" dirty="0">
                <a:solidFill>
                  <a:srgbClr val="C00000"/>
                </a:solidFill>
                <a:latin typeface="Roboto"/>
              </a:rPr>
              <a:t> 4, Pontevedra)</a:t>
            </a:r>
          </a:p>
          <a:p>
            <a:pPr lvl="1" algn="just">
              <a:lnSpc>
                <a:spcPct val="120000"/>
              </a:lnSpc>
              <a:spcBef>
                <a:spcPts val="600"/>
              </a:spcBef>
              <a:spcAft>
                <a:spcPts val="600"/>
              </a:spcAft>
              <a:buBlip>
                <a:blip r:embed="rId4"/>
              </a:buBlip>
            </a:pPr>
            <a:r>
              <a:rPr lang="es-ES" sz="2000" dirty="0">
                <a:solidFill>
                  <a:srgbClr val="C00000"/>
                </a:solidFill>
                <a:latin typeface="Roboto"/>
              </a:rPr>
              <a:t>Viernes	10:00 a 13:30 y 17:00 a 20:30</a:t>
            </a:r>
          </a:p>
          <a:p>
            <a:pPr lvl="1" algn="just">
              <a:lnSpc>
                <a:spcPct val="120000"/>
              </a:lnSpc>
              <a:spcBef>
                <a:spcPts val="600"/>
              </a:spcBef>
              <a:spcAft>
                <a:spcPts val="600"/>
              </a:spcAft>
              <a:buBlip>
                <a:blip r:embed="rId4"/>
              </a:buBlip>
            </a:pPr>
            <a:r>
              <a:rPr lang="es-ES" sz="2000" dirty="0">
                <a:solidFill>
                  <a:srgbClr val="C00000"/>
                </a:solidFill>
                <a:latin typeface="Roboto"/>
              </a:rPr>
              <a:t>Sábado	08:30 a 18:45</a:t>
            </a:r>
          </a:p>
          <a:p>
            <a:pPr lvl="1" algn="just">
              <a:lnSpc>
                <a:spcPct val="120000"/>
              </a:lnSpc>
              <a:spcBef>
                <a:spcPts val="600"/>
              </a:spcBef>
              <a:spcAft>
                <a:spcPts val="600"/>
              </a:spcAft>
              <a:buBlip>
                <a:blip r:embed="rId4"/>
              </a:buBlip>
            </a:pPr>
            <a:r>
              <a:rPr lang="es-ES" sz="2000" dirty="0">
                <a:solidFill>
                  <a:srgbClr val="C00000"/>
                </a:solidFill>
                <a:latin typeface="Roboto"/>
              </a:rPr>
              <a:t>Domingo  08:30 a 11:45</a:t>
            </a:r>
          </a:p>
          <a:p>
            <a:pPr lvl="0" algn="just">
              <a:lnSpc>
                <a:spcPct val="120000"/>
              </a:lnSpc>
              <a:spcBef>
                <a:spcPts val="600"/>
              </a:spcBef>
              <a:spcAft>
                <a:spcPts val="600"/>
              </a:spcAft>
              <a:buBlip>
                <a:blip r:embed="rId4"/>
              </a:buBlip>
            </a:pPr>
            <a:r>
              <a:rPr lang="es-ES" sz="2400" dirty="0">
                <a:solidFill>
                  <a:srgbClr val="C00000"/>
                </a:solidFill>
                <a:latin typeface="Roboto"/>
              </a:rPr>
              <a:t>Servicio de fisioterapia: </a:t>
            </a:r>
            <a:r>
              <a:rPr lang="es-ES" sz="2400" b="1" dirty="0">
                <a:solidFill>
                  <a:srgbClr val="C00000"/>
                </a:solidFill>
                <a:effectLst>
                  <a:outerShdw blurRad="38100" dist="38100" dir="2700000" algn="tl">
                    <a:srgbClr val="000000">
                      <a:alpha val="43137"/>
                    </a:srgbClr>
                  </a:outerShdw>
                </a:effectLst>
                <a:latin typeface="Roboto"/>
              </a:rPr>
              <a:t>NO</a:t>
            </a:r>
            <a:r>
              <a:rPr lang="es-ES" sz="2400" dirty="0">
                <a:solidFill>
                  <a:srgbClr val="C00000"/>
                </a:solidFill>
                <a:latin typeface="Roboto"/>
              </a:rPr>
              <a:t> hay</a:t>
            </a:r>
          </a:p>
        </p:txBody>
      </p:sp>
      <p:sp>
        <p:nvSpPr>
          <p:cNvPr id="3" name="2 CuadroTexto"/>
          <p:cNvSpPr txBox="1"/>
          <p:nvPr/>
        </p:nvSpPr>
        <p:spPr>
          <a:xfrm>
            <a:off x="5749925" y="219075"/>
            <a:ext cx="4654550" cy="461665"/>
          </a:xfrm>
          <a:prstGeom prst="rect">
            <a:avLst/>
          </a:prstGeom>
          <a:noFill/>
          <a:ln>
            <a:noFill/>
          </a:ln>
        </p:spPr>
        <p:txBody>
          <a:bodyPr/>
          <a:lstStyle>
            <a:lvl1pPr lvl="0" rtl="0">
              <a:defRPr sz="2100">
                <a:solidFill>
                  <a:schemeClr val="tx1"/>
                </a:solidFill>
                <a:latin typeface="Arial"/>
              </a:defRPr>
            </a:lvl1pPr>
          </a:lstStyle>
          <a:p>
            <a:pPr lvl="0" algn="r" rtl="0"/>
            <a:r>
              <a:rPr lang="es-ES" sz="2400" b="1">
                <a:solidFill>
                  <a:srgbClr val="C00000"/>
                </a:solidFill>
                <a:latin typeface="Roboto" panose="02000000000000000000" pitchFamily="2" charset="0"/>
                <a:ea typeface="Roboto" panose="02000000000000000000" pitchFamily="2" charset="0"/>
              </a:rPr>
              <a:t>Servicios al deportista</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srcRect/>
          <a:stretch>
            <a:fillRect/>
          </a:stretch>
        </a:blipFill>
        <a:effectLst/>
      </p:bgPr>
    </p:bg>
    <p:spTree>
      <p:nvGrpSpPr>
        <p:cNvPr id="1" name=""/>
        <p:cNvGrpSpPr/>
        <p:nvPr/>
      </p:nvGrpSpPr>
      <p:grpSpPr>
        <a:xfrm>
          <a:off x="0" y="0"/>
          <a:ext cx="0" cy="0"/>
          <a:chOff x="0" y="0"/>
          <a:chExt cx="0" cy="0"/>
        </a:xfrm>
      </p:grpSpPr>
      <p:sp>
        <p:nvSpPr>
          <p:cNvPr id="2" name="1 Marcador de texto"/>
          <p:cNvSpPr txBox="1">
            <a:spLocks noGrp="1"/>
          </p:cNvSpPr>
          <p:nvPr>
            <p:ph type="body" idx="1"/>
          </p:nvPr>
        </p:nvSpPr>
        <p:spPr>
          <a:xfrm>
            <a:off x="0" y="1436688"/>
            <a:ext cx="8894763" cy="5724526"/>
          </a:xfrm>
          <a:prstGeom prst="rect">
            <a:avLst/>
          </a:prstGeom>
        </p:spPr>
        <p:txBody>
          <a:bodyPr anchor="ctr">
            <a:normAutofit fontScale="99500"/>
          </a:bodyPr>
          <a:lstStyle>
            <a:lvl1pPr lvl="0">
              <a:defRPr/>
            </a:lvl1pPr>
          </a:lstStyle>
          <a:p>
            <a:pPr lvl="0" algn="just" rtl="0">
              <a:lnSpc>
                <a:spcPct val="120000"/>
              </a:lnSpc>
              <a:spcBef>
                <a:spcPts val="600"/>
              </a:spcBef>
              <a:spcAft>
                <a:spcPts val="600"/>
              </a:spcAft>
              <a:buBlip>
                <a:blip r:embed="rId4"/>
              </a:buBlip>
            </a:pPr>
            <a:r>
              <a:rPr lang="es-ES" sz="2400" dirty="0">
                <a:solidFill>
                  <a:srgbClr val="C00000"/>
                </a:solidFill>
                <a:latin typeface="Roboto"/>
              </a:rPr>
              <a:t>Debes dirigirte a través de un pasillo dedicado que pone acceso deportistas/acreditados.</a:t>
            </a:r>
          </a:p>
          <a:p>
            <a:pPr lvl="0" algn="just" rtl="0">
              <a:lnSpc>
                <a:spcPct val="120000"/>
              </a:lnSpc>
              <a:spcBef>
                <a:spcPts val="600"/>
              </a:spcBef>
              <a:spcAft>
                <a:spcPts val="600"/>
              </a:spcAft>
              <a:buBlip>
                <a:blip r:embed="rId4"/>
              </a:buBlip>
            </a:pPr>
            <a:r>
              <a:rPr lang="es-ES" sz="2400" dirty="0">
                <a:solidFill>
                  <a:srgbClr val="C00000"/>
                </a:solidFill>
                <a:latin typeface="Roboto"/>
              </a:rPr>
              <a:t>Llegarás a un control de accesos, donde te limpiarás las manos con gel hidroalcohólico, debes llevar la mascarilla puesta.</a:t>
            </a:r>
          </a:p>
          <a:p>
            <a:pPr lvl="0" algn="just" rtl="0">
              <a:lnSpc>
                <a:spcPct val="120000"/>
              </a:lnSpc>
              <a:spcBef>
                <a:spcPts val="600"/>
              </a:spcBef>
              <a:spcAft>
                <a:spcPts val="600"/>
              </a:spcAft>
              <a:buBlip>
                <a:blip r:embed="rId4"/>
              </a:buBlip>
            </a:pPr>
            <a:r>
              <a:rPr lang="es-ES" sz="2400" dirty="0">
                <a:solidFill>
                  <a:srgbClr val="C00000"/>
                </a:solidFill>
                <a:latin typeface="Roboto"/>
              </a:rPr>
              <a:t>Un oficial verificará la documentación, incluyendo el certificado negativo del test de antígenos. Recuerda tu número de dorsal para facilitar la entrega.</a:t>
            </a:r>
          </a:p>
        </p:txBody>
      </p:sp>
      <p:sp>
        <p:nvSpPr>
          <p:cNvPr id="3" name="2 CuadroTexto"/>
          <p:cNvSpPr txBox="1"/>
          <p:nvPr/>
        </p:nvSpPr>
        <p:spPr>
          <a:xfrm>
            <a:off x="3540150" y="247650"/>
            <a:ext cx="6864325" cy="433090"/>
          </a:xfrm>
          <a:prstGeom prst="rect">
            <a:avLst/>
          </a:prstGeom>
          <a:noFill/>
          <a:ln>
            <a:noFill/>
          </a:ln>
        </p:spPr>
        <p:txBody>
          <a:bodyPr/>
          <a:lstStyle>
            <a:lvl1pPr lvl="0" rtl="0">
              <a:defRPr sz="2100">
                <a:solidFill>
                  <a:schemeClr val="tx1"/>
                </a:solidFill>
                <a:latin typeface="Arial"/>
              </a:defRPr>
            </a:lvl1pPr>
          </a:lstStyle>
          <a:p>
            <a:pPr lvl="0" algn="r" rtl="0"/>
            <a:r>
              <a:rPr lang="es-ES" sz="2400" b="1">
                <a:solidFill>
                  <a:srgbClr val="C00000"/>
                </a:solidFill>
                <a:latin typeface="Roboto" panose="02000000000000000000" pitchFamily="2" charset="0"/>
                <a:ea typeface="Roboto" panose="02000000000000000000" pitchFamily="2" charset="0"/>
              </a:rPr>
              <a:t>Registro de deportistas y técnicos</a:t>
            </a:r>
          </a:p>
        </p:txBody>
      </p:sp>
      <p:pic>
        <p:nvPicPr>
          <p:cNvPr id="4" name="3 Imagen"/>
          <p:cNvPicPr/>
          <p:nvPr/>
        </p:nvPicPr>
        <p:blipFill>
          <a:blip r:embed="rId5"/>
          <a:srcRect l="27120" t="7647" r="27006" b="11370"/>
          <a:stretch>
            <a:fillRect/>
          </a:stretch>
        </p:blipFill>
        <p:spPr>
          <a:xfrm>
            <a:off x="9023350" y="1535113"/>
            <a:ext cx="1449388" cy="1439862"/>
          </a:xfrm>
          <a:prstGeom prst="rect">
            <a:avLst/>
          </a:prstGeom>
          <a:noFill/>
          <a:ln>
            <a:noFill/>
          </a:ln>
        </p:spPr>
      </p:pic>
      <p:pic>
        <p:nvPicPr>
          <p:cNvPr id="5" name="4 Imagen"/>
          <p:cNvPicPr/>
          <p:nvPr/>
        </p:nvPicPr>
        <p:blipFill>
          <a:blip r:embed="rId6"/>
          <a:srcRect l="20664" t="17721" r="48336" b="5445"/>
          <a:stretch>
            <a:fillRect/>
          </a:stretch>
        </p:blipFill>
        <p:spPr>
          <a:xfrm>
            <a:off x="9032875" y="3130550"/>
            <a:ext cx="1439863" cy="2008189"/>
          </a:xfrm>
          <a:prstGeom prst="rect">
            <a:avLst/>
          </a:prstGeom>
          <a:noFill/>
          <a:ln>
            <a:noFill/>
          </a:ln>
        </p:spPr>
      </p:pic>
      <p:pic>
        <p:nvPicPr>
          <p:cNvPr id="6" name="5 Imagen"/>
          <p:cNvPicPr/>
          <p:nvPr/>
        </p:nvPicPr>
        <p:blipFill>
          <a:blip r:embed="rId7"/>
          <a:srcRect l="20664" t="17521" r="48893" b="5839"/>
          <a:stretch>
            <a:fillRect/>
          </a:stretch>
        </p:blipFill>
        <p:spPr>
          <a:xfrm>
            <a:off x="9032875" y="5268913"/>
            <a:ext cx="1439863" cy="203993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66"/>
        <p:cNvGrpSpPr/>
        <p:nvPr/>
      </p:nvGrpSpPr>
      <p:grpSpPr>
        <a:xfrm>
          <a:off x="0" y="0"/>
          <a:ext cx="0" cy="0"/>
          <a:chOff x="0" y="0"/>
          <a:chExt cx="0" cy="0"/>
        </a:xfrm>
      </p:grpSpPr>
      <p:sp>
        <p:nvSpPr>
          <p:cNvPr id="167" name="Google Shape;167;p23"/>
          <p:cNvSpPr txBox="1"/>
          <p:nvPr/>
        </p:nvSpPr>
        <p:spPr>
          <a:xfrm>
            <a:off x="5685342" y="187128"/>
            <a:ext cx="4710668" cy="415149"/>
          </a:xfrm>
          <a:prstGeom prst="rect">
            <a:avLst/>
          </a:prstGeom>
          <a:noFill/>
          <a:ln>
            <a:noFill/>
          </a:ln>
        </p:spPr>
        <p:txBody>
          <a:bodyPr spcFirstLastPara="1" wrap="square" lIns="91348" tIns="45662" rIns="91348" bIns="45662" anchor="t" anchorCtr="0">
            <a:noAutofit/>
          </a:bodyPr>
          <a:lstStyle/>
          <a:p>
            <a:pPr algn="r"/>
            <a:r>
              <a:rPr lang="es-ES" sz="2400" b="1">
                <a:solidFill>
                  <a:srgbClr val="C00000"/>
                </a:solidFill>
                <a:latin typeface="Roboto" panose="02000000000000000000" pitchFamily="2" charset="0"/>
                <a:ea typeface="Roboto" panose="02000000000000000000" pitchFamily="2" charset="0"/>
                <a:cs typeface="Arial"/>
                <a:sym typeface="Arial"/>
              </a:rPr>
              <a:t>Kit del deportista</a:t>
            </a:r>
            <a:endParaRPr>
              <a:latin typeface="Roboto" panose="02000000000000000000" pitchFamily="2" charset="0"/>
              <a:ea typeface="Roboto" panose="02000000000000000000" pitchFamily="2" charset="0"/>
            </a:endParaRPr>
          </a:p>
        </p:txBody>
      </p:sp>
      <p:sp>
        <p:nvSpPr>
          <p:cNvPr id="5" name="1 Marcador de texto"/>
          <p:cNvSpPr txBox="1">
            <a:spLocks noGrp="1"/>
          </p:cNvSpPr>
          <p:nvPr>
            <p:ph type="body" idx="1"/>
          </p:nvPr>
        </p:nvSpPr>
        <p:spPr>
          <a:xfrm>
            <a:off x="0" y="1436688"/>
            <a:ext cx="10680700" cy="5724526"/>
          </a:xfrm>
          <a:prstGeom prst="rect">
            <a:avLst/>
          </a:prstGeom>
        </p:spPr>
        <p:txBody>
          <a:bodyPr anchor="ctr"/>
          <a:lstStyle>
            <a:lvl1pPr lvl="0">
              <a:defRPr/>
            </a:lvl1pPr>
          </a:lstStyle>
          <a:p>
            <a:pPr lvl="0" algn="just" rtl="0">
              <a:lnSpc>
                <a:spcPct val="120000"/>
              </a:lnSpc>
              <a:spcBef>
                <a:spcPts val="600"/>
              </a:spcBef>
              <a:spcAft>
                <a:spcPts val="600"/>
              </a:spcAft>
              <a:buBlip>
                <a:blip r:embed="rId4"/>
              </a:buBlip>
            </a:pPr>
            <a:r>
              <a:rPr lang="es-ES" sz="2400" dirty="0">
                <a:solidFill>
                  <a:srgbClr val="C00000"/>
                </a:solidFill>
                <a:latin typeface="Roboto"/>
              </a:rPr>
              <a:t>Sobre con:</a:t>
            </a:r>
          </a:p>
          <a:p>
            <a:pPr lvl="1" algn="just">
              <a:lnSpc>
                <a:spcPct val="120000"/>
              </a:lnSpc>
              <a:spcBef>
                <a:spcPts val="600"/>
              </a:spcBef>
              <a:spcAft>
                <a:spcPts val="600"/>
              </a:spcAft>
              <a:buBlip>
                <a:blip r:embed="rId4"/>
              </a:buBlip>
            </a:pPr>
            <a:r>
              <a:rPr lang="es-ES" sz="2000" dirty="0">
                <a:solidFill>
                  <a:srgbClr val="C00000"/>
                </a:solidFill>
                <a:latin typeface="Roboto"/>
              </a:rPr>
              <a:t>Gorro</a:t>
            </a:r>
          </a:p>
          <a:p>
            <a:pPr lvl="1" algn="just">
              <a:lnSpc>
                <a:spcPct val="120000"/>
              </a:lnSpc>
              <a:spcBef>
                <a:spcPts val="600"/>
              </a:spcBef>
              <a:spcAft>
                <a:spcPts val="600"/>
              </a:spcAft>
              <a:buBlip>
                <a:blip r:embed="rId4"/>
              </a:buBlip>
            </a:pPr>
            <a:r>
              <a:rPr lang="es-ES" sz="2000" dirty="0">
                <a:solidFill>
                  <a:srgbClr val="C00000"/>
                </a:solidFill>
                <a:latin typeface="Roboto"/>
              </a:rPr>
              <a:t>Pegatinas</a:t>
            </a:r>
          </a:p>
          <a:p>
            <a:pPr lvl="1" algn="just">
              <a:lnSpc>
                <a:spcPct val="120000"/>
              </a:lnSpc>
              <a:spcBef>
                <a:spcPts val="600"/>
              </a:spcBef>
              <a:spcAft>
                <a:spcPts val="600"/>
              </a:spcAft>
              <a:buBlip>
                <a:blip r:embed="rId4"/>
              </a:buBlip>
            </a:pPr>
            <a:r>
              <a:rPr lang="es-ES" sz="2000" dirty="0">
                <a:solidFill>
                  <a:srgbClr val="C00000"/>
                </a:solidFill>
                <a:latin typeface="Roboto"/>
              </a:rPr>
              <a:t>Chip</a:t>
            </a:r>
          </a:p>
          <a:p>
            <a:pPr lvl="1" algn="just">
              <a:lnSpc>
                <a:spcPct val="120000"/>
              </a:lnSpc>
              <a:spcBef>
                <a:spcPts val="600"/>
              </a:spcBef>
              <a:spcAft>
                <a:spcPts val="600"/>
              </a:spcAft>
              <a:buBlip>
                <a:blip r:embed="rId4"/>
              </a:buBlip>
            </a:pPr>
            <a:r>
              <a:rPr lang="es-ES" sz="2000" dirty="0">
                <a:solidFill>
                  <a:srgbClr val="C00000"/>
                </a:solidFill>
                <a:latin typeface="Roboto"/>
              </a:rPr>
              <a:t>Pulsera de acreditación</a:t>
            </a:r>
          </a:p>
          <a:p>
            <a:pPr lvl="1" algn="just">
              <a:lnSpc>
                <a:spcPct val="120000"/>
              </a:lnSpc>
              <a:spcBef>
                <a:spcPts val="600"/>
              </a:spcBef>
              <a:spcAft>
                <a:spcPts val="600"/>
              </a:spcAft>
              <a:buBlip>
                <a:blip r:embed="rId4"/>
              </a:buBlip>
            </a:pPr>
            <a:r>
              <a:rPr lang="es-ES" sz="2000" dirty="0">
                <a:solidFill>
                  <a:srgbClr val="C00000"/>
                </a:solidFill>
                <a:latin typeface="Roboto"/>
              </a:rPr>
              <a:t>Tatuaje (dos brazos en posición lateral, dos piernas en posición delantera)</a:t>
            </a:r>
            <a:endParaRPr lang="es-ES" sz="2000" dirty="0">
              <a:solidFill>
                <a:srgbClr val="0070C0"/>
              </a:solidFill>
              <a:latin typeface="Roboto"/>
            </a:endParaRPr>
          </a:p>
          <a:p>
            <a:pPr lvl="0" algn="just">
              <a:lnSpc>
                <a:spcPct val="120000"/>
              </a:lnSpc>
              <a:spcBef>
                <a:spcPts val="600"/>
              </a:spcBef>
              <a:spcAft>
                <a:spcPts val="600"/>
              </a:spcAft>
              <a:buBlip>
                <a:blip r:embed="rId4"/>
              </a:buBlip>
            </a:pPr>
            <a:r>
              <a:rPr lang="es-ES" sz="2400" dirty="0">
                <a:solidFill>
                  <a:srgbClr val="C00000"/>
                </a:solidFill>
                <a:latin typeface="Roboto"/>
              </a:rPr>
              <a:t>Bolsa con obsequios</a:t>
            </a:r>
          </a:p>
          <a:p>
            <a:pPr lvl="0" algn="just">
              <a:lnSpc>
                <a:spcPct val="120000"/>
              </a:lnSpc>
              <a:spcBef>
                <a:spcPts val="600"/>
              </a:spcBef>
              <a:spcAft>
                <a:spcPts val="600"/>
              </a:spcAft>
              <a:buBlip>
                <a:blip r:embed="rId4"/>
              </a:buBlip>
            </a:pPr>
            <a:r>
              <a:rPr lang="es-ES" sz="2400" dirty="0">
                <a:solidFill>
                  <a:srgbClr val="C00000"/>
                </a:solidFill>
                <a:latin typeface="Roboto"/>
              </a:rPr>
              <a:t>Y al finalizar </a:t>
            </a:r>
            <a:r>
              <a:rPr lang="es-ES" sz="2400" b="1" dirty="0">
                <a:solidFill>
                  <a:srgbClr val="C00000"/>
                </a:solidFill>
                <a:latin typeface="Roboto"/>
              </a:rPr>
              <a:t>MEDALLA «FINISHER» CAMPEONATO DE ESPAÑA</a:t>
            </a:r>
          </a:p>
        </p:txBody>
      </p:sp>
    </p:spTree>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AC2FF7A32C5B04469639D11C115C39F4" ma:contentTypeVersion="2" ma:contentTypeDescription="Crear nuevo documento." ma:contentTypeScope="" ma:versionID="e9f7a52998e76f153119cd8b694e1c31">
  <xsd:schema xmlns:xsd="http://www.w3.org/2001/XMLSchema" xmlns:xs="http://www.w3.org/2001/XMLSchema" xmlns:p="http://schemas.microsoft.com/office/2006/metadata/properties" xmlns:ns2="22794e72-79c1-4920-91de-9d306dfdff3d" targetNamespace="http://schemas.microsoft.com/office/2006/metadata/properties" ma:root="true" ma:fieldsID="083f0a3ea9d60854edb70cbc6b8b8d6c" ns2:_="">
    <xsd:import namespace="22794e72-79c1-4920-91de-9d306dfdff3d"/>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794e72-79c1-4920-91de-9d306dfdff3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8F066B7-FD4B-4AC6-BACA-33BE60AB06C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2794e72-79c1-4920-91de-9d306dfdff3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5E6BCF2-7A7B-4C11-9DFC-6C2B8D6FCEC0}">
  <ds:schemaRefs>
    <ds:schemaRef ds:uri="http://schemas.microsoft.com/sharepoint/v3/contenttype/forms"/>
  </ds:schemaRefs>
</ds:datastoreItem>
</file>

<file path=customXml/itemProps3.xml><?xml version="1.0" encoding="utf-8"?>
<ds:datastoreItem xmlns:ds="http://schemas.openxmlformats.org/officeDocument/2006/customXml" ds:itemID="{D2C022DE-7430-4232-946A-EDA78DFBB9B6}">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574</TotalTime>
  <Words>1099</Words>
  <Application>Microsoft Office PowerPoint</Application>
  <PresentationFormat>Personalizado</PresentationFormat>
  <Paragraphs>147</Paragraphs>
  <Slides>29</Slides>
  <Notes>19</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29</vt:i4>
      </vt:variant>
    </vt:vector>
  </HeadingPairs>
  <TitlesOfParts>
    <vt:vector size="33" baseType="lpstr">
      <vt:lpstr>Arial</vt:lpstr>
      <vt:lpstr>Calibri</vt:lpstr>
      <vt:lpstr>Roboto</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GME SLU</dc:creator>
  <cp:lastModifiedBy>Javier Rodriguez | FETRI</cp:lastModifiedBy>
  <cp:revision>75</cp:revision>
  <dcterms:modified xsi:type="dcterms:W3CDTF">2021-10-01T15:39:24Z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0x010100AC2FF7A32C5B04469639D11C115C39F4</vt:lpwstr>
  </property>
</Properties>
</file>